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8" r:id="rId3"/>
    <p:sldId id="291" r:id="rId4"/>
    <p:sldId id="297" r:id="rId5"/>
    <p:sldId id="281" r:id="rId6"/>
    <p:sldId id="302" r:id="rId7"/>
    <p:sldId id="284" r:id="rId8"/>
    <p:sldId id="295" r:id="rId9"/>
    <p:sldId id="278" r:id="rId10"/>
    <p:sldId id="298" r:id="rId11"/>
    <p:sldId id="299" r:id="rId12"/>
    <p:sldId id="300" r:id="rId13"/>
    <p:sldId id="279" r:id="rId14"/>
    <p:sldId id="294" r:id="rId15"/>
    <p:sldId id="288" r:id="rId16"/>
    <p:sldId id="268" r:id="rId17"/>
    <p:sldId id="289" r:id="rId18"/>
    <p:sldId id="277" r:id="rId19"/>
    <p:sldId id="28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60" autoAdjust="0"/>
  </p:normalViewPr>
  <p:slideViewPr>
    <p:cSldViewPr snapToGrid="0">
      <p:cViewPr varScale="1">
        <p:scale>
          <a:sx n="47" d="100"/>
          <a:sy n="47" d="100"/>
        </p:scale>
        <p:origin x="714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B31FC-6280-4F2C-B14C-B2D353D56B6C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8B8613-832B-4458-9A86-29C674F1CCB5}">
      <dgm:prSet phldrT="[Text]" custT="1"/>
      <dgm:spPr/>
      <dgm:t>
        <a:bodyPr/>
        <a:lstStyle/>
        <a:p>
          <a:r>
            <a:rPr lang="uk-UA" sz="2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Органи влади </a:t>
          </a:r>
        </a:p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(СЕС, </a:t>
          </a:r>
          <a:r>
            <a:rPr lang="ru-RU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Міністерство</a:t>
          </a:r>
          <a:r>
            <a:rPr lang="ru-RU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ru-RU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освіти</a:t>
          </a:r>
          <a:r>
            <a:rPr lang="ru-RU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і науки</a:t>
          </a:r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)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C0EB8425-E378-4ED0-BACC-0F58974E76B7}" type="parTrans" cxnId="{0955A8AC-DCDB-4545-9B26-ED356CE6AD5F}">
      <dgm:prSet/>
      <dgm:spPr/>
      <dgm:t>
        <a:bodyPr/>
        <a:lstStyle/>
        <a:p>
          <a:endParaRPr lang="en-US"/>
        </a:p>
      </dgm:t>
    </dgm:pt>
    <dgm:pt modelId="{DD2CFD00-96CB-435E-9F43-C13F8831C9E8}" type="sibTrans" cxnId="{0955A8AC-DCDB-4545-9B26-ED356CE6AD5F}">
      <dgm:prSet/>
      <dgm:spPr/>
      <dgm:t>
        <a:bodyPr/>
        <a:lstStyle/>
        <a:p>
          <a:endParaRPr lang="en-US"/>
        </a:p>
      </dgm:t>
    </dgm:pt>
    <dgm:pt modelId="{057D151A-ADCA-42E5-95F0-703CD2599B4A}">
      <dgm:prSet phldrT="[Text]"/>
      <dgm:spPr/>
      <dgm:t>
        <a:bodyPr/>
        <a:lstStyle/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Діти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30BD84C-6AA8-44FC-8097-C331B54C495A}" type="parTrans" cxnId="{BF816240-976B-48F5-AC75-CFEB3B761715}">
      <dgm:prSet/>
      <dgm:spPr/>
      <dgm:t>
        <a:bodyPr/>
        <a:lstStyle/>
        <a:p>
          <a:endParaRPr lang="en-US"/>
        </a:p>
      </dgm:t>
    </dgm:pt>
    <dgm:pt modelId="{13D52328-5387-490B-8677-EBC3D2B04A33}" type="sibTrans" cxnId="{BF816240-976B-48F5-AC75-CFEB3B761715}">
      <dgm:prSet/>
      <dgm:spPr/>
      <dgm:t>
        <a:bodyPr/>
        <a:lstStyle/>
        <a:p>
          <a:endParaRPr lang="en-US"/>
        </a:p>
      </dgm:t>
    </dgm:pt>
    <dgm:pt modelId="{451579C9-F2DC-4028-AA5C-D9D5B9AE63D9}">
      <dgm:prSet phldrT="[Text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Вчителі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A86F6503-4868-405A-9B46-E0A6CB182964}" type="parTrans" cxnId="{D9E346AF-6B7C-4992-BBAE-B73D4365B8DB}">
      <dgm:prSet/>
      <dgm:spPr/>
      <dgm:t>
        <a:bodyPr/>
        <a:lstStyle/>
        <a:p>
          <a:endParaRPr lang="en-US"/>
        </a:p>
      </dgm:t>
    </dgm:pt>
    <dgm:pt modelId="{1E82A679-1076-4CB3-B887-A279D5158CB9}" type="sibTrans" cxnId="{D9E346AF-6B7C-4992-BBAE-B73D4365B8DB}">
      <dgm:prSet/>
      <dgm:spPr/>
      <dgm:t>
        <a:bodyPr/>
        <a:lstStyle/>
        <a:p>
          <a:endParaRPr lang="en-US"/>
        </a:p>
      </dgm:t>
    </dgm:pt>
    <dgm:pt modelId="{DC950DA7-EBEB-4D29-B203-A3A262054D36}">
      <dgm:prSet phldrT="[Text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Дирекція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344B554-DE3F-4C1A-B994-1E00A90348AC}" type="parTrans" cxnId="{61914CC1-C8C5-4E4C-A3DB-541F6E38342E}">
      <dgm:prSet/>
      <dgm:spPr/>
      <dgm:t>
        <a:bodyPr/>
        <a:lstStyle/>
        <a:p>
          <a:endParaRPr lang="en-US"/>
        </a:p>
      </dgm:t>
    </dgm:pt>
    <dgm:pt modelId="{4C2C12B5-B819-4A32-8A72-9A3B0D0A0D74}" type="sibTrans" cxnId="{61914CC1-C8C5-4E4C-A3DB-541F6E38342E}">
      <dgm:prSet/>
      <dgm:spPr/>
      <dgm:t>
        <a:bodyPr/>
        <a:lstStyle/>
        <a:p>
          <a:endParaRPr lang="en-US"/>
        </a:p>
      </dgm:t>
    </dgm:pt>
    <dgm:pt modelId="{6541C137-3E66-4D48-A703-8C4D8AA7CAF6}">
      <dgm:prSet phldrT="[Text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Батьки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F7B852AA-3F5E-4453-9661-442688C5D24F}" type="parTrans" cxnId="{4A52FCAA-45B3-4B68-A5B7-5365C4799C33}">
      <dgm:prSet/>
      <dgm:spPr/>
      <dgm:t>
        <a:bodyPr/>
        <a:lstStyle/>
        <a:p>
          <a:endParaRPr lang="en-US"/>
        </a:p>
      </dgm:t>
    </dgm:pt>
    <dgm:pt modelId="{FC6605BD-EB7B-4860-84E2-62370427E5CE}" type="sibTrans" cxnId="{4A52FCAA-45B3-4B68-A5B7-5365C4799C33}">
      <dgm:prSet/>
      <dgm:spPr/>
      <dgm:t>
        <a:bodyPr/>
        <a:lstStyle/>
        <a:p>
          <a:endParaRPr lang="en-US"/>
        </a:p>
      </dgm:t>
    </dgm:pt>
    <dgm:pt modelId="{A6231494-A355-4848-9F13-B89E9D75CCF6}" type="pres">
      <dgm:prSet presAssocID="{59CB31FC-6280-4F2C-B14C-B2D353D56B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B65561-372F-46BB-8CFB-E2B175E2A2FF}" type="pres">
      <dgm:prSet presAssocID="{59CB31FC-6280-4F2C-B14C-B2D353D56B6C}" presName="cycle" presStyleCnt="0"/>
      <dgm:spPr/>
      <dgm:t>
        <a:bodyPr/>
        <a:lstStyle/>
        <a:p>
          <a:endParaRPr lang="en-US"/>
        </a:p>
      </dgm:t>
    </dgm:pt>
    <dgm:pt modelId="{96B93B69-0F5D-4F57-A489-9ECCB01E13E3}" type="pres">
      <dgm:prSet presAssocID="{898B8613-832B-4458-9A86-29C674F1CCB5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3CCC3-96DE-4DD1-92B1-5C855362E9A6}" type="pres">
      <dgm:prSet presAssocID="{DD2CFD00-96CB-435E-9F43-C13F8831C9E8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C14FC8D-B872-45E3-B886-09CADAAE3759}" type="pres">
      <dgm:prSet presAssocID="{057D151A-ADCA-42E5-95F0-703CD2599B4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5A2D7-002A-408D-935F-DBFF694E3AD6}" type="pres">
      <dgm:prSet presAssocID="{451579C9-F2DC-4028-AA5C-D9D5B9AE63D9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98F70-7C95-4AF8-8EFE-678C8323AF97}" type="pres">
      <dgm:prSet presAssocID="{DC950DA7-EBEB-4D29-B203-A3A262054D36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CD265-0539-4B2D-BB1B-2DBEE69A66B1}" type="pres">
      <dgm:prSet presAssocID="{6541C137-3E66-4D48-A703-8C4D8AA7CAF6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57EFB0-91D9-4A9B-8352-18C357C54CA3}" type="presOf" srcId="{DC950DA7-EBEB-4D29-B203-A3A262054D36}" destId="{C2298F70-7C95-4AF8-8EFE-678C8323AF97}" srcOrd="0" destOrd="0" presId="urn:microsoft.com/office/officeart/2005/8/layout/cycle3"/>
    <dgm:cxn modelId="{4A52FCAA-45B3-4B68-A5B7-5365C4799C33}" srcId="{59CB31FC-6280-4F2C-B14C-B2D353D56B6C}" destId="{6541C137-3E66-4D48-A703-8C4D8AA7CAF6}" srcOrd="4" destOrd="0" parTransId="{F7B852AA-3F5E-4453-9661-442688C5D24F}" sibTransId="{FC6605BD-EB7B-4860-84E2-62370427E5CE}"/>
    <dgm:cxn modelId="{CBAA2108-14FF-4EFC-B5C4-8E4F1A88B634}" type="presOf" srcId="{451579C9-F2DC-4028-AA5C-D9D5B9AE63D9}" destId="{2AB5A2D7-002A-408D-935F-DBFF694E3AD6}" srcOrd="0" destOrd="0" presId="urn:microsoft.com/office/officeart/2005/8/layout/cycle3"/>
    <dgm:cxn modelId="{BF816240-976B-48F5-AC75-CFEB3B761715}" srcId="{59CB31FC-6280-4F2C-B14C-B2D353D56B6C}" destId="{057D151A-ADCA-42E5-95F0-703CD2599B4A}" srcOrd="1" destOrd="0" parTransId="{730BD84C-6AA8-44FC-8097-C331B54C495A}" sibTransId="{13D52328-5387-490B-8677-EBC3D2B04A33}"/>
    <dgm:cxn modelId="{C7430A39-FEF6-4E59-9882-6EC59B667264}" type="presOf" srcId="{DD2CFD00-96CB-435E-9F43-C13F8831C9E8}" destId="{B393CCC3-96DE-4DD1-92B1-5C855362E9A6}" srcOrd="0" destOrd="0" presId="urn:microsoft.com/office/officeart/2005/8/layout/cycle3"/>
    <dgm:cxn modelId="{976BC123-9F1C-4B4B-8DD5-BF8C2878A2F9}" type="presOf" srcId="{898B8613-832B-4458-9A86-29C674F1CCB5}" destId="{96B93B69-0F5D-4F57-A489-9ECCB01E13E3}" srcOrd="0" destOrd="0" presId="urn:microsoft.com/office/officeart/2005/8/layout/cycle3"/>
    <dgm:cxn modelId="{D9E346AF-6B7C-4992-BBAE-B73D4365B8DB}" srcId="{59CB31FC-6280-4F2C-B14C-B2D353D56B6C}" destId="{451579C9-F2DC-4028-AA5C-D9D5B9AE63D9}" srcOrd="2" destOrd="0" parTransId="{A86F6503-4868-405A-9B46-E0A6CB182964}" sibTransId="{1E82A679-1076-4CB3-B887-A279D5158CB9}"/>
    <dgm:cxn modelId="{BF8FC76B-EE07-4ADF-9A2E-91137968CD57}" type="presOf" srcId="{6541C137-3E66-4D48-A703-8C4D8AA7CAF6}" destId="{270CD265-0539-4B2D-BB1B-2DBEE69A66B1}" srcOrd="0" destOrd="0" presId="urn:microsoft.com/office/officeart/2005/8/layout/cycle3"/>
    <dgm:cxn modelId="{0955A8AC-DCDB-4545-9B26-ED356CE6AD5F}" srcId="{59CB31FC-6280-4F2C-B14C-B2D353D56B6C}" destId="{898B8613-832B-4458-9A86-29C674F1CCB5}" srcOrd="0" destOrd="0" parTransId="{C0EB8425-E378-4ED0-BACC-0F58974E76B7}" sibTransId="{DD2CFD00-96CB-435E-9F43-C13F8831C9E8}"/>
    <dgm:cxn modelId="{61914CC1-C8C5-4E4C-A3DB-541F6E38342E}" srcId="{59CB31FC-6280-4F2C-B14C-B2D353D56B6C}" destId="{DC950DA7-EBEB-4D29-B203-A3A262054D36}" srcOrd="3" destOrd="0" parTransId="{1344B554-DE3F-4C1A-B994-1E00A90348AC}" sibTransId="{4C2C12B5-B819-4A32-8A72-9A3B0D0A0D74}"/>
    <dgm:cxn modelId="{C0920F02-E485-4179-83D7-56056710960E}" type="presOf" srcId="{59CB31FC-6280-4F2C-B14C-B2D353D56B6C}" destId="{A6231494-A355-4848-9F13-B89E9D75CCF6}" srcOrd="0" destOrd="0" presId="urn:microsoft.com/office/officeart/2005/8/layout/cycle3"/>
    <dgm:cxn modelId="{84EE1B41-FCA1-4C2B-8D07-3A57808F9967}" type="presOf" srcId="{057D151A-ADCA-42E5-95F0-703CD2599B4A}" destId="{2C14FC8D-B872-45E3-B886-09CADAAE3759}" srcOrd="0" destOrd="0" presId="urn:microsoft.com/office/officeart/2005/8/layout/cycle3"/>
    <dgm:cxn modelId="{882A48FE-AEFC-4382-B62E-7C7E8D01A64E}" type="presParOf" srcId="{A6231494-A355-4848-9F13-B89E9D75CCF6}" destId="{C6B65561-372F-46BB-8CFB-E2B175E2A2FF}" srcOrd="0" destOrd="0" presId="urn:microsoft.com/office/officeart/2005/8/layout/cycle3"/>
    <dgm:cxn modelId="{284F50AF-4E26-41D9-ABA9-B7B82ED94ED3}" type="presParOf" srcId="{C6B65561-372F-46BB-8CFB-E2B175E2A2FF}" destId="{96B93B69-0F5D-4F57-A489-9ECCB01E13E3}" srcOrd="0" destOrd="0" presId="urn:microsoft.com/office/officeart/2005/8/layout/cycle3"/>
    <dgm:cxn modelId="{EF0DEBDA-6161-4B7A-A606-C1C9DEC8132D}" type="presParOf" srcId="{C6B65561-372F-46BB-8CFB-E2B175E2A2FF}" destId="{B393CCC3-96DE-4DD1-92B1-5C855362E9A6}" srcOrd="1" destOrd="0" presId="urn:microsoft.com/office/officeart/2005/8/layout/cycle3"/>
    <dgm:cxn modelId="{BE86599C-CC21-43E2-8B41-BD30B94471BF}" type="presParOf" srcId="{C6B65561-372F-46BB-8CFB-E2B175E2A2FF}" destId="{2C14FC8D-B872-45E3-B886-09CADAAE3759}" srcOrd="2" destOrd="0" presId="urn:microsoft.com/office/officeart/2005/8/layout/cycle3"/>
    <dgm:cxn modelId="{99CB35DD-328B-4E67-98BF-6C3655E31034}" type="presParOf" srcId="{C6B65561-372F-46BB-8CFB-E2B175E2A2FF}" destId="{2AB5A2D7-002A-408D-935F-DBFF694E3AD6}" srcOrd="3" destOrd="0" presId="urn:microsoft.com/office/officeart/2005/8/layout/cycle3"/>
    <dgm:cxn modelId="{F6393203-DC49-4886-B958-BFF9E4469D5B}" type="presParOf" srcId="{C6B65561-372F-46BB-8CFB-E2B175E2A2FF}" destId="{C2298F70-7C95-4AF8-8EFE-678C8323AF97}" srcOrd="4" destOrd="0" presId="urn:microsoft.com/office/officeart/2005/8/layout/cycle3"/>
    <dgm:cxn modelId="{1134295F-1A87-492B-84F8-C01F055E9721}" type="presParOf" srcId="{C6B65561-372F-46BB-8CFB-E2B175E2A2FF}" destId="{270CD265-0539-4B2D-BB1B-2DBEE69A66B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5528F-BA90-4980-B26D-60C9CF18E1ED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uk-UA"/>
        </a:p>
      </dgm:t>
    </dgm:pt>
    <dgm:pt modelId="{015C2D19-46DA-4448-8EAF-3183195F7C39}">
      <dgm:prSet phldrT="[Текст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E8AA644-EDA6-49C9-A33B-CFADD29EF899}" type="parTrans" cxnId="{7E4036DC-3654-4FFF-B283-A67B08DE8753}">
      <dgm:prSet/>
      <dgm:spPr/>
      <dgm:t>
        <a:bodyPr/>
        <a:lstStyle/>
        <a:p>
          <a:endParaRPr lang="uk-UA"/>
        </a:p>
      </dgm:t>
    </dgm:pt>
    <dgm:pt modelId="{5C8917AC-66E9-464D-91EA-105D6CB6BD10}" type="sibTrans" cxnId="{7E4036DC-3654-4FFF-B283-A67B08DE8753}">
      <dgm:prSet/>
      <dgm:spPr/>
      <dgm:t>
        <a:bodyPr/>
        <a:lstStyle/>
        <a:p>
          <a:endParaRPr lang="uk-UA"/>
        </a:p>
      </dgm:t>
    </dgm:pt>
    <dgm:pt modelId="{9D8FD219-1002-43B8-A071-824FA83C669E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Провести шкільне обстеження екологічного стану;</a:t>
          </a:r>
          <a:endParaRPr lang="uk-UA" dirty="0"/>
        </a:p>
      </dgm:t>
    </dgm:pt>
    <dgm:pt modelId="{92B1E7DC-580C-46C6-A614-3660FE4B5234}">
      <dgm:prSet phldrT="[Текст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3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3886AE54-32AA-4EC9-92C6-BCBBD8BAA6A7}" type="sibTrans" cxnId="{4CD3A7B9-41D1-4DEF-8F37-081DEF8C7800}">
      <dgm:prSet/>
      <dgm:spPr/>
      <dgm:t>
        <a:bodyPr/>
        <a:lstStyle/>
        <a:p>
          <a:endParaRPr lang="uk-UA"/>
        </a:p>
      </dgm:t>
    </dgm:pt>
    <dgm:pt modelId="{D1F22653-3268-4420-A0C0-6AF7CA8F7793}" type="parTrans" cxnId="{4CD3A7B9-41D1-4DEF-8F37-081DEF8C7800}">
      <dgm:prSet/>
      <dgm:spPr/>
      <dgm:t>
        <a:bodyPr/>
        <a:lstStyle/>
        <a:p>
          <a:endParaRPr lang="uk-UA"/>
        </a:p>
      </dgm:t>
    </dgm:pt>
    <dgm:pt modelId="{F5BB4543-2168-4C8A-B911-2B21A2F0EF51}" type="sibTrans" cxnId="{A817EFA3-96A3-4CEE-AF1D-571725CC3D8E}">
      <dgm:prSet/>
      <dgm:spPr/>
      <dgm:t>
        <a:bodyPr/>
        <a:lstStyle/>
        <a:p>
          <a:endParaRPr lang="uk-UA"/>
        </a:p>
      </dgm:t>
    </dgm:pt>
    <dgm:pt modelId="{891C8CB5-EA55-459F-AA80-02397FC2FCFB}" type="parTrans" cxnId="{A817EFA3-96A3-4CEE-AF1D-571725CC3D8E}">
      <dgm:prSet/>
      <dgm:spPr/>
      <dgm:t>
        <a:bodyPr/>
        <a:lstStyle/>
        <a:p>
          <a:endParaRPr lang="uk-UA"/>
        </a:p>
      </dgm:t>
    </dgm:pt>
    <dgm:pt modelId="{4D5B095A-FF8E-4FF8-96D0-2E34C733B16B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Створити «Зелені клуби»;</a:t>
          </a:r>
          <a:endParaRPr lang="uk-UA" dirty="0"/>
        </a:p>
      </dgm:t>
    </dgm:pt>
    <dgm:pt modelId="{1866EA29-3506-4408-B20E-6FC3CE1A858D}">
      <dgm:prSet phldrT="[Текст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2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9BD57D94-5212-494B-88C7-A24F71C7143F}" type="sibTrans" cxnId="{E1DEF790-B5CD-4D9A-89B1-6983313935A9}">
      <dgm:prSet/>
      <dgm:spPr/>
      <dgm:t>
        <a:bodyPr/>
        <a:lstStyle/>
        <a:p>
          <a:endParaRPr lang="uk-UA"/>
        </a:p>
      </dgm:t>
    </dgm:pt>
    <dgm:pt modelId="{C13FD90B-D6AF-475E-A1C7-D1EE4E1A7D03}" type="parTrans" cxnId="{E1DEF790-B5CD-4D9A-89B1-6983313935A9}">
      <dgm:prSet/>
      <dgm:spPr/>
      <dgm:t>
        <a:bodyPr/>
        <a:lstStyle/>
        <a:p>
          <a:endParaRPr lang="uk-UA"/>
        </a:p>
      </dgm:t>
    </dgm:pt>
    <dgm:pt modelId="{DD1B4B1C-F001-42C1-A284-90194EF29F19}" type="sibTrans" cxnId="{F00D49EA-0541-44D4-AB99-C5190ABD9A11}">
      <dgm:prSet/>
      <dgm:spPr/>
      <dgm:t>
        <a:bodyPr/>
        <a:lstStyle/>
        <a:p>
          <a:endParaRPr lang="uk-UA"/>
        </a:p>
      </dgm:t>
    </dgm:pt>
    <dgm:pt modelId="{8DAC259E-4A7D-4FC6-89DA-4CA686BDCC10}" type="parTrans" cxnId="{F00D49EA-0541-44D4-AB99-C5190ABD9A11}">
      <dgm:prSet/>
      <dgm:spPr/>
      <dgm:t>
        <a:bodyPr/>
        <a:lstStyle/>
        <a:p>
          <a:endParaRPr lang="uk-UA"/>
        </a:p>
      </dgm:t>
    </dgm:pt>
    <dgm:pt modelId="{C79D1AE9-2AF2-4B72-801F-33063BBDE983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Встановити </a:t>
          </a:r>
          <a:r>
            <a:rPr lang="en-US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rPr>
            <a:t>Smart Citizen</a:t>
          </a:r>
          <a:r>
            <a:rPr lang="uk-UA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rPr>
            <a:t>;</a:t>
          </a:r>
          <a:endParaRPr lang="uk-UA" dirty="0"/>
        </a:p>
      </dgm:t>
    </dgm:pt>
    <dgm:pt modelId="{C3308D2E-5F37-4F3E-AEBD-79EBAC82EBE7}" type="sibTrans" cxnId="{612A8B52-2490-414F-983D-5FD6ADDA796A}">
      <dgm:prSet/>
      <dgm:spPr/>
      <dgm:t>
        <a:bodyPr/>
        <a:lstStyle/>
        <a:p>
          <a:endParaRPr lang="uk-UA"/>
        </a:p>
      </dgm:t>
    </dgm:pt>
    <dgm:pt modelId="{D2C8E095-1AFA-4D8B-85B2-1C24273D966C}" type="parTrans" cxnId="{612A8B52-2490-414F-983D-5FD6ADDA796A}">
      <dgm:prSet/>
      <dgm:spPr/>
      <dgm:t>
        <a:bodyPr/>
        <a:lstStyle/>
        <a:p>
          <a:endParaRPr lang="uk-UA"/>
        </a:p>
      </dgm:t>
    </dgm:pt>
    <dgm:pt modelId="{4EB59E81-3C53-44F8-B00B-681BEDED613B}">
      <dgm:prSet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4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2194D8A8-827B-42CD-9058-FE6BB0CA3BC9}" type="parTrans" cxnId="{81790508-B349-440F-85B6-DC8C677FE272}">
      <dgm:prSet/>
      <dgm:spPr/>
      <dgm:t>
        <a:bodyPr/>
        <a:lstStyle/>
        <a:p>
          <a:endParaRPr lang="uk-UA"/>
        </a:p>
      </dgm:t>
    </dgm:pt>
    <dgm:pt modelId="{8D326ECD-826D-402B-A020-190867F52826}" type="sibTrans" cxnId="{81790508-B349-440F-85B6-DC8C677FE272}">
      <dgm:prSet/>
      <dgm:spPr/>
      <dgm:t>
        <a:bodyPr/>
        <a:lstStyle/>
        <a:p>
          <a:endParaRPr lang="uk-UA"/>
        </a:p>
      </dgm:t>
    </dgm:pt>
    <dgm:pt modelId="{9D494FD6-4E25-47A0-9975-6089525F315D}">
      <dgm:prSet/>
      <dgm:spPr/>
      <dgm:t>
        <a:bodyPr/>
        <a:lstStyle/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Створення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 плану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дій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 «Зелена школа»;</a:t>
          </a:r>
          <a:endParaRPr lang="uk-UA" dirty="0"/>
        </a:p>
      </dgm:t>
    </dgm:pt>
    <dgm:pt modelId="{8BA5D89B-CA83-4C24-B56E-A1C388DB305D}" type="parTrans" cxnId="{67710D19-E68C-4198-8FFC-7E26BC408CBA}">
      <dgm:prSet/>
      <dgm:spPr/>
      <dgm:t>
        <a:bodyPr/>
        <a:lstStyle/>
        <a:p>
          <a:endParaRPr lang="uk-UA"/>
        </a:p>
      </dgm:t>
    </dgm:pt>
    <dgm:pt modelId="{67FBA3A3-0CC0-4825-A4FA-92F9004080DB}" type="sibTrans" cxnId="{67710D19-E68C-4198-8FFC-7E26BC408CBA}">
      <dgm:prSet/>
      <dgm:spPr/>
      <dgm:t>
        <a:bodyPr/>
        <a:lstStyle/>
        <a:p>
          <a:endParaRPr lang="uk-UA"/>
        </a:p>
      </dgm:t>
    </dgm:pt>
    <dgm:pt modelId="{875BA893-9FF4-48B0-8AF6-C68DF6B5FF44}">
      <dgm:prSet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5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A26249E7-6A71-4BEA-99E8-69F5DF74CB08}" type="parTrans" cxnId="{D243C031-0D4F-47F9-972C-F4A2E1AA309F}">
      <dgm:prSet/>
      <dgm:spPr/>
      <dgm:t>
        <a:bodyPr/>
        <a:lstStyle/>
        <a:p>
          <a:endParaRPr lang="uk-UA"/>
        </a:p>
      </dgm:t>
    </dgm:pt>
    <dgm:pt modelId="{9930F0BE-04CC-47F8-B1F8-29F9D09C747D}" type="sibTrans" cxnId="{D243C031-0D4F-47F9-972C-F4A2E1AA309F}">
      <dgm:prSet/>
      <dgm:spPr/>
      <dgm:t>
        <a:bodyPr/>
        <a:lstStyle/>
        <a:p>
          <a:endParaRPr lang="uk-UA"/>
        </a:p>
      </dgm:t>
    </dgm:pt>
    <dgm:pt modelId="{79B4A8FA-35B3-482A-978B-74A71022C5E0}">
      <dgm:prSet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6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2FE76519-DAA9-4501-8E2B-FE42D66CCA4B}" type="parTrans" cxnId="{7B50D8B3-EA8D-4ACB-BB1F-6711F0F85E0A}">
      <dgm:prSet/>
      <dgm:spPr/>
      <dgm:t>
        <a:bodyPr/>
        <a:lstStyle/>
        <a:p>
          <a:endParaRPr lang="uk-UA"/>
        </a:p>
      </dgm:t>
    </dgm:pt>
    <dgm:pt modelId="{1EB61FA4-D970-4F7A-9C46-9DA9D96F6189}" type="sibTrans" cxnId="{7B50D8B3-EA8D-4ACB-BB1F-6711F0F85E0A}">
      <dgm:prSet/>
      <dgm:spPr/>
      <dgm:t>
        <a:bodyPr/>
        <a:lstStyle/>
        <a:p>
          <a:endParaRPr lang="uk-UA"/>
        </a:p>
      </dgm:t>
    </dgm:pt>
    <dgm:pt modelId="{0A3B2918-ED54-40A1-A49D-56AA28F1F075}">
      <dgm:prSet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7</a:t>
          </a:r>
          <a:endParaRPr lang="uk-UA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7FA63E3-5B95-4136-9575-4D0E847467B1}" type="parTrans" cxnId="{74265885-88E8-44EC-82F1-42DE6F993594}">
      <dgm:prSet/>
      <dgm:spPr/>
      <dgm:t>
        <a:bodyPr/>
        <a:lstStyle/>
        <a:p>
          <a:endParaRPr lang="uk-UA"/>
        </a:p>
      </dgm:t>
    </dgm:pt>
    <dgm:pt modelId="{FD7C706D-23E2-4B3A-A817-92798F655511}" type="sibTrans" cxnId="{74265885-88E8-44EC-82F1-42DE6F993594}">
      <dgm:prSet/>
      <dgm:spPr/>
      <dgm:t>
        <a:bodyPr/>
        <a:lstStyle/>
        <a:p>
          <a:endParaRPr lang="uk-UA"/>
        </a:p>
      </dgm:t>
    </dgm:pt>
    <dgm:pt modelId="{51E70AA8-1E66-4440-B89C-5CB0BFF5AC80}">
      <dgm:prSet/>
      <dgm:spPr/>
      <dgm:t>
        <a:bodyPr/>
        <a:lstStyle/>
        <a:p>
          <a:r>
            <a:rPr lang="uk-UA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Моніторинг та оцінка прогресу;</a:t>
          </a:r>
          <a:endParaRPr lang="uk-UA"/>
        </a:p>
      </dgm:t>
    </dgm:pt>
    <dgm:pt modelId="{A20CB7EC-D8E2-4F79-8F0A-47B74E9449E5}" type="parTrans" cxnId="{68562190-7763-4736-9E5A-753706C08695}">
      <dgm:prSet/>
      <dgm:spPr/>
      <dgm:t>
        <a:bodyPr/>
        <a:lstStyle/>
        <a:p>
          <a:endParaRPr lang="uk-UA"/>
        </a:p>
      </dgm:t>
    </dgm:pt>
    <dgm:pt modelId="{CC9AC6E0-2920-4402-AD98-CD282E96838F}" type="sibTrans" cxnId="{68562190-7763-4736-9E5A-753706C08695}">
      <dgm:prSet/>
      <dgm:spPr/>
      <dgm:t>
        <a:bodyPr/>
        <a:lstStyle/>
        <a:p>
          <a:endParaRPr lang="uk-UA"/>
        </a:p>
      </dgm:t>
    </dgm:pt>
    <dgm:pt modelId="{D9982D3B-877D-408A-96A2-2070DA6B1567}">
      <dgm:prSet/>
      <dgm:spPr/>
      <dgm:t>
        <a:bodyPr/>
        <a:lstStyle/>
        <a:p>
          <a:r>
            <a:rPr lang="ru-RU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Інтеграція «зеленої ініціативи» у навчальний план;</a:t>
          </a:r>
          <a:endParaRPr lang="uk-UA"/>
        </a:p>
      </dgm:t>
    </dgm:pt>
    <dgm:pt modelId="{F029A8CF-5DD2-4E22-88D8-1D3F5F0273FF}" type="parTrans" cxnId="{444ADE60-B56F-40B8-AC32-7AC832C0DCCF}">
      <dgm:prSet/>
      <dgm:spPr/>
      <dgm:t>
        <a:bodyPr/>
        <a:lstStyle/>
        <a:p>
          <a:endParaRPr lang="uk-UA"/>
        </a:p>
      </dgm:t>
    </dgm:pt>
    <dgm:pt modelId="{40D81F6D-9346-4409-A17C-176F91AD261D}" type="sibTrans" cxnId="{444ADE60-B56F-40B8-AC32-7AC832C0DCCF}">
      <dgm:prSet/>
      <dgm:spPr/>
      <dgm:t>
        <a:bodyPr/>
        <a:lstStyle/>
        <a:p>
          <a:endParaRPr lang="uk-UA"/>
        </a:p>
      </dgm:t>
    </dgm:pt>
    <dgm:pt modelId="{059B6E96-68A3-4E88-843F-BC7627DDFC5B}">
      <dgm:prSet/>
      <dgm:spPr/>
      <dgm:t>
        <a:bodyPr/>
        <a:lstStyle/>
        <a:p>
          <a:r>
            <a:rPr lang="uk-UA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Інфомуйте, навчайте, залучайте, обімінюйтеся досвідом!</a:t>
          </a:r>
          <a:endParaRPr lang="uk-UA"/>
        </a:p>
      </dgm:t>
    </dgm:pt>
    <dgm:pt modelId="{5586EA3E-F3DF-4683-96E4-8250E3A77F2C}" type="parTrans" cxnId="{3D85FE54-7D1B-41F4-9400-555D4B5A1F90}">
      <dgm:prSet/>
      <dgm:spPr/>
      <dgm:t>
        <a:bodyPr/>
        <a:lstStyle/>
        <a:p>
          <a:endParaRPr lang="uk-UA"/>
        </a:p>
      </dgm:t>
    </dgm:pt>
    <dgm:pt modelId="{A0B20D18-7770-4D2C-89A9-826BEFAB460A}" type="sibTrans" cxnId="{3D85FE54-7D1B-41F4-9400-555D4B5A1F90}">
      <dgm:prSet/>
      <dgm:spPr/>
      <dgm:t>
        <a:bodyPr/>
        <a:lstStyle/>
        <a:p>
          <a:endParaRPr lang="uk-UA"/>
        </a:p>
      </dgm:t>
    </dgm:pt>
    <dgm:pt modelId="{7C872E00-1F2D-43FA-9475-76C33B0BA530}" type="pres">
      <dgm:prSet presAssocID="{CAD5528F-BA90-4980-B26D-60C9CF18E1E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E1DD0A4-84BB-4C8B-8FA8-3E51DCDDCA65}" type="pres">
      <dgm:prSet presAssocID="{015C2D19-46DA-4448-8EAF-3183195F7C39}" presName="composite" presStyleCnt="0"/>
      <dgm:spPr/>
    </dgm:pt>
    <dgm:pt modelId="{07BF421E-F171-445D-95D6-497823617AA2}" type="pres">
      <dgm:prSet presAssocID="{015C2D19-46DA-4448-8EAF-3183195F7C39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E3CA9FE-E9E9-4645-B7C8-A0A2B2BBB637}" type="pres">
      <dgm:prSet presAssocID="{015C2D19-46DA-4448-8EAF-3183195F7C39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E1094EA4-6F25-440C-BA02-692F5498A409}" type="pres">
      <dgm:prSet presAssocID="{5C8917AC-66E9-464D-91EA-105D6CB6BD10}" presName="sp" presStyleCnt="0"/>
      <dgm:spPr/>
    </dgm:pt>
    <dgm:pt modelId="{F6255DB3-9DB8-42FC-BBA5-7A510043077E}" type="pres">
      <dgm:prSet presAssocID="{1866EA29-3506-4408-B20E-6FC3CE1A858D}" presName="composite" presStyleCnt="0"/>
      <dgm:spPr/>
    </dgm:pt>
    <dgm:pt modelId="{2B3FCE7A-BA8F-4F99-841C-1F2D05C3A9AA}" type="pres">
      <dgm:prSet presAssocID="{1866EA29-3506-4408-B20E-6FC3CE1A858D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7451789-5B9F-45D6-8EC5-C8742E7F5C60}" type="pres">
      <dgm:prSet presAssocID="{1866EA29-3506-4408-B20E-6FC3CE1A858D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393F582-9F17-4FED-AAD6-54FF646BE091}" type="pres">
      <dgm:prSet presAssocID="{9BD57D94-5212-494B-88C7-A24F71C7143F}" presName="sp" presStyleCnt="0"/>
      <dgm:spPr/>
    </dgm:pt>
    <dgm:pt modelId="{105A4BD7-FF30-4484-A69E-1B1E59434D79}" type="pres">
      <dgm:prSet presAssocID="{92B1E7DC-580C-46C6-A614-3660FE4B5234}" presName="composite" presStyleCnt="0"/>
      <dgm:spPr/>
    </dgm:pt>
    <dgm:pt modelId="{97387295-82B9-4942-A93A-6179416C0BE4}" type="pres">
      <dgm:prSet presAssocID="{92B1E7DC-580C-46C6-A614-3660FE4B5234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1DA87EF-D3AC-499B-8BB0-289168A03067}" type="pres">
      <dgm:prSet presAssocID="{92B1E7DC-580C-46C6-A614-3660FE4B5234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1A63093-CF56-4540-9A0C-7E9832A896CC}" type="pres">
      <dgm:prSet presAssocID="{3886AE54-32AA-4EC9-92C6-BCBBD8BAA6A7}" presName="sp" presStyleCnt="0"/>
      <dgm:spPr/>
    </dgm:pt>
    <dgm:pt modelId="{95D0B718-F8C3-4EB0-8A27-B586617E77D7}" type="pres">
      <dgm:prSet presAssocID="{4EB59E81-3C53-44F8-B00B-681BEDED613B}" presName="composite" presStyleCnt="0"/>
      <dgm:spPr/>
    </dgm:pt>
    <dgm:pt modelId="{19121762-0AE2-4FED-BE79-B5B7DBA7D3C7}" type="pres">
      <dgm:prSet presAssocID="{4EB59E81-3C53-44F8-B00B-681BEDED613B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F171F6D-8816-4042-9367-09FE45F99272}" type="pres">
      <dgm:prSet presAssocID="{4EB59E81-3C53-44F8-B00B-681BEDED613B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4B5375E-E33F-4614-9882-01B3F7438F6A}" type="pres">
      <dgm:prSet presAssocID="{8D326ECD-826D-402B-A020-190867F52826}" presName="sp" presStyleCnt="0"/>
      <dgm:spPr/>
    </dgm:pt>
    <dgm:pt modelId="{C097FCF9-7250-4231-8014-94D87914E2F9}" type="pres">
      <dgm:prSet presAssocID="{875BA893-9FF4-48B0-8AF6-C68DF6B5FF44}" presName="composite" presStyleCnt="0"/>
      <dgm:spPr/>
    </dgm:pt>
    <dgm:pt modelId="{DBD15CA6-FB83-4DA8-B320-DABF29D85780}" type="pres">
      <dgm:prSet presAssocID="{875BA893-9FF4-48B0-8AF6-C68DF6B5FF44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1252382-2E5D-4FF6-9B84-E8C0145C48DE}" type="pres">
      <dgm:prSet presAssocID="{875BA893-9FF4-48B0-8AF6-C68DF6B5FF44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DF6B3A4-1CCB-44D4-8971-C0E77200FC27}" type="pres">
      <dgm:prSet presAssocID="{9930F0BE-04CC-47F8-B1F8-29F9D09C747D}" presName="sp" presStyleCnt="0"/>
      <dgm:spPr/>
    </dgm:pt>
    <dgm:pt modelId="{02C973D0-64D2-4C0B-9268-1CFA9F946704}" type="pres">
      <dgm:prSet presAssocID="{79B4A8FA-35B3-482A-978B-74A71022C5E0}" presName="composite" presStyleCnt="0"/>
      <dgm:spPr/>
    </dgm:pt>
    <dgm:pt modelId="{10B5A141-C6A9-4E3D-8093-E86FFEE55653}" type="pres">
      <dgm:prSet presAssocID="{79B4A8FA-35B3-482A-978B-74A71022C5E0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537253C-D465-41D7-8C8C-F80E8AFD3BAE}" type="pres">
      <dgm:prSet presAssocID="{79B4A8FA-35B3-482A-978B-74A71022C5E0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9DB4BA2-F161-4930-B2F5-A9998B90AB75}" type="pres">
      <dgm:prSet presAssocID="{1EB61FA4-D970-4F7A-9C46-9DA9D96F6189}" presName="sp" presStyleCnt="0"/>
      <dgm:spPr/>
    </dgm:pt>
    <dgm:pt modelId="{26FA714A-142B-450A-A5A0-F528FF989FF0}" type="pres">
      <dgm:prSet presAssocID="{0A3B2918-ED54-40A1-A49D-56AA28F1F075}" presName="composite" presStyleCnt="0"/>
      <dgm:spPr/>
    </dgm:pt>
    <dgm:pt modelId="{31FA6A05-8BBF-49A2-8073-3208B2604039}" type="pres">
      <dgm:prSet presAssocID="{0A3B2918-ED54-40A1-A49D-56AA28F1F07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0FC34D6-7C3B-4357-A397-234E16D3E451}" type="pres">
      <dgm:prSet presAssocID="{0A3B2918-ED54-40A1-A49D-56AA28F1F07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DB9FF2A-AC96-4D91-9442-2A382D4C6CF8}" type="presOf" srcId="{059B6E96-68A3-4E88-843F-BC7627DDFC5B}" destId="{C0FC34D6-7C3B-4357-A397-234E16D3E451}" srcOrd="0" destOrd="0" presId="urn:microsoft.com/office/officeart/2005/8/layout/chevron2"/>
    <dgm:cxn modelId="{F00D49EA-0541-44D4-AB99-C5190ABD9A11}" srcId="{1866EA29-3506-4408-B20E-6FC3CE1A858D}" destId="{4D5B095A-FF8E-4FF8-96D0-2E34C733B16B}" srcOrd="0" destOrd="0" parTransId="{8DAC259E-4A7D-4FC6-89DA-4CA686BDCC10}" sibTransId="{DD1B4B1C-F001-42C1-A284-90194EF29F19}"/>
    <dgm:cxn modelId="{67710D19-E68C-4198-8FFC-7E26BC408CBA}" srcId="{4EB59E81-3C53-44F8-B00B-681BEDED613B}" destId="{9D494FD6-4E25-47A0-9975-6089525F315D}" srcOrd="0" destOrd="0" parTransId="{8BA5D89B-CA83-4C24-B56E-A1C388DB305D}" sibTransId="{67FBA3A3-0CC0-4825-A4FA-92F9004080DB}"/>
    <dgm:cxn modelId="{7B50D8B3-EA8D-4ACB-BB1F-6711F0F85E0A}" srcId="{CAD5528F-BA90-4980-B26D-60C9CF18E1ED}" destId="{79B4A8FA-35B3-482A-978B-74A71022C5E0}" srcOrd="5" destOrd="0" parTransId="{2FE76519-DAA9-4501-8E2B-FE42D66CCA4B}" sibTransId="{1EB61FA4-D970-4F7A-9C46-9DA9D96F6189}"/>
    <dgm:cxn modelId="{6A3AADF2-6185-4264-9EC3-F1C7CCFB4A75}" type="presOf" srcId="{875BA893-9FF4-48B0-8AF6-C68DF6B5FF44}" destId="{DBD15CA6-FB83-4DA8-B320-DABF29D85780}" srcOrd="0" destOrd="0" presId="urn:microsoft.com/office/officeart/2005/8/layout/chevron2"/>
    <dgm:cxn modelId="{AB3DB635-D828-4D32-9AC3-9ADA620D7ABB}" type="presOf" srcId="{CAD5528F-BA90-4980-B26D-60C9CF18E1ED}" destId="{7C872E00-1F2D-43FA-9475-76C33B0BA530}" srcOrd="0" destOrd="0" presId="urn:microsoft.com/office/officeart/2005/8/layout/chevron2"/>
    <dgm:cxn modelId="{A817EFA3-96A3-4CEE-AF1D-571725CC3D8E}" srcId="{92B1E7DC-580C-46C6-A614-3660FE4B5234}" destId="{9D8FD219-1002-43B8-A071-824FA83C669E}" srcOrd="0" destOrd="0" parTransId="{891C8CB5-EA55-459F-AA80-02397FC2FCFB}" sibTransId="{F5BB4543-2168-4C8A-B911-2B21A2F0EF51}"/>
    <dgm:cxn modelId="{D243C031-0D4F-47F9-972C-F4A2E1AA309F}" srcId="{CAD5528F-BA90-4980-B26D-60C9CF18E1ED}" destId="{875BA893-9FF4-48B0-8AF6-C68DF6B5FF44}" srcOrd="4" destOrd="0" parTransId="{A26249E7-6A71-4BEA-99E8-69F5DF74CB08}" sibTransId="{9930F0BE-04CC-47F8-B1F8-29F9D09C747D}"/>
    <dgm:cxn modelId="{612A8B52-2490-414F-983D-5FD6ADDA796A}" srcId="{015C2D19-46DA-4448-8EAF-3183195F7C39}" destId="{C79D1AE9-2AF2-4B72-801F-33063BBDE983}" srcOrd="0" destOrd="0" parTransId="{D2C8E095-1AFA-4D8B-85B2-1C24273D966C}" sibTransId="{C3308D2E-5F37-4F3E-AEBD-79EBAC82EBE7}"/>
    <dgm:cxn modelId="{7E4036DC-3654-4FFF-B283-A67B08DE8753}" srcId="{CAD5528F-BA90-4980-B26D-60C9CF18E1ED}" destId="{015C2D19-46DA-4448-8EAF-3183195F7C39}" srcOrd="0" destOrd="0" parTransId="{1E8AA644-EDA6-49C9-A33B-CFADD29EF899}" sibTransId="{5C8917AC-66E9-464D-91EA-105D6CB6BD10}"/>
    <dgm:cxn modelId="{3D85FE54-7D1B-41F4-9400-555D4B5A1F90}" srcId="{0A3B2918-ED54-40A1-A49D-56AA28F1F075}" destId="{059B6E96-68A3-4E88-843F-BC7627DDFC5B}" srcOrd="0" destOrd="0" parTransId="{5586EA3E-F3DF-4683-96E4-8250E3A77F2C}" sibTransId="{A0B20D18-7770-4D2C-89A9-826BEFAB460A}"/>
    <dgm:cxn modelId="{444ADE60-B56F-40B8-AC32-7AC832C0DCCF}" srcId="{79B4A8FA-35B3-482A-978B-74A71022C5E0}" destId="{D9982D3B-877D-408A-96A2-2070DA6B1567}" srcOrd="0" destOrd="0" parTransId="{F029A8CF-5DD2-4E22-88D8-1D3F5F0273FF}" sibTransId="{40D81F6D-9346-4409-A17C-176F91AD261D}"/>
    <dgm:cxn modelId="{2B95A319-A3EA-424A-8C7A-B241102CF5C0}" type="presOf" srcId="{4EB59E81-3C53-44F8-B00B-681BEDED613B}" destId="{19121762-0AE2-4FED-BE79-B5B7DBA7D3C7}" srcOrd="0" destOrd="0" presId="urn:microsoft.com/office/officeart/2005/8/layout/chevron2"/>
    <dgm:cxn modelId="{AAB331F2-737E-4784-8236-0DF487CA2778}" type="presOf" srcId="{015C2D19-46DA-4448-8EAF-3183195F7C39}" destId="{07BF421E-F171-445D-95D6-497823617AA2}" srcOrd="0" destOrd="0" presId="urn:microsoft.com/office/officeart/2005/8/layout/chevron2"/>
    <dgm:cxn modelId="{EB17C6BE-2DD9-4359-8292-34F044C8DD3A}" type="presOf" srcId="{C79D1AE9-2AF2-4B72-801F-33063BBDE983}" destId="{2E3CA9FE-E9E9-4645-B7C8-A0A2B2BBB637}" srcOrd="0" destOrd="0" presId="urn:microsoft.com/office/officeart/2005/8/layout/chevron2"/>
    <dgm:cxn modelId="{74265885-88E8-44EC-82F1-42DE6F993594}" srcId="{CAD5528F-BA90-4980-B26D-60C9CF18E1ED}" destId="{0A3B2918-ED54-40A1-A49D-56AA28F1F075}" srcOrd="6" destOrd="0" parTransId="{E7FA63E3-5B95-4136-9575-4D0E847467B1}" sibTransId="{FD7C706D-23E2-4B3A-A817-92798F655511}"/>
    <dgm:cxn modelId="{02E1F475-C2DC-4C5C-AE95-A1AD32041816}" type="presOf" srcId="{51E70AA8-1E66-4440-B89C-5CB0BFF5AC80}" destId="{B1252382-2E5D-4FF6-9B84-E8C0145C48DE}" srcOrd="0" destOrd="0" presId="urn:microsoft.com/office/officeart/2005/8/layout/chevron2"/>
    <dgm:cxn modelId="{ECAB9298-CBB7-422F-9F1C-3267F0D132DB}" type="presOf" srcId="{9D8FD219-1002-43B8-A071-824FA83C669E}" destId="{21DA87EF-D3AC-499B-8BB0-289168A03067}" srcOrd="0" destOrd="0" presId="urn:microsoft.com/office/officeart/2005/8/layout/chevron2"/>
    <dgm:cxn modelId="{68562190-7763-4736-9E5A-753706C08695}" srcId="{875BA893-9FF4-48B0-8AF6-C68DF6B5FF44}" destId="{51E70AA8-1E66-4440-B89C-5CB0BFF5AC80}" srcOrd="0" destOrd="0" parTransId="{A20CB7EC-D8E2-4F79-8F0A-47B74E9449E5}" sibTransId="{CC9AC6E0-2920-4402-AD98-CD282E96838F}"/>
    <dgm:cxn modelId="{81790508-B349-440F-85B6-DC8C677FE272}" srcId="{CAD5528F-BA90-4980-B26D-60C9CF18E1ED}" destId="{4EB59E81-3C53-44F8-B00B-681BEDED613B}" srcOrd="3" destOrd="0" parTransId="{2194D8A8-827B-42CD-9058-FE6BB0CA3BC9}" sibTransId="{8D326ECD-826D-402B-A020-190867F52826}"/>
    <dgm:cxn modelId="{33E693E6-4E22-47A1-86ED-EAED1437016E}" type="presOf" srcId="{9D494FD6-4E25-47A0-9975-6089525F315D}" destId="{DF171F6D-8816-4042-9367-09FE45F99272}" srcOrd="0" destOrd="0" presId="urn:microsoft.com/office/officeart/2005/8/layout/chevron2"/>
    <dgm:cxn modelId="{A8FBDD01-62C5-45D8-911A-7E4A003A9139}" type="presOf" srcId="{4D5B095A-FF8E-4FF8-96D0-2E34C733B16B}" destId="{F7451789-5B9F-45D6-8EC5-C8742E7F5C60}" srcOrd="0" destOrd="0" presId="urn:microsoft.com/office/officeart/2005/8/layout/chevron2"/>
    <dgm:cxn modelId="{4CD3A7B9-41D1-4DEF-8F37-081DEF8C7800}" srcId="{CAD5528F-BA90-4980-B26D-60C9CF18E1ED}" destId="{92B1E7DC-580C-46C6-A614-3660FE4B5234}" srcOrd="2" destOrd="0" parTransId="{D1F22653-3268-4420-A0C0-6AF7CA8F7793}" sibTransId="{3886AE54-32AA-4EC9-92C6-BCBBD8BAA6A7}"/>
    <dgm:cxn modelId="{E1DEF790-B5CD-4D9A-89B1-6983313935A9}" srcId="{CAD5528F-BA90-4980-B26D-60C9CF18E1ED}" destId="{1866EA29-3506-4408-B20E-6FC3CE1A858D}" srcOrd="1" destOrd="0" parTransId="{C13FD90B-D6AF-475E-A1C7-D1EE4E1A7D03}" sibTransId="{9BD57D94-5212-494B-88C7-A24F71C7143F}"/>
    <dgm:cxn modelId="{F735CFFA-5A38-404E-B175-45E4CAD96224}" type="presOf" srcId="{D9982D3B-877D-408A-96A2-2070DA6B1567}" destId="{0537253C-D465-41D7-8C8C-F80E8AFD3BAE}" srcOrd="0" destOrd="0" presId="urn:microsoft.com/office/officeart/2005/8/layout/chevron2"/>
    <dgm:cxn modelId="{288D2B9E-EB51-404A-819B-349CC0222B24}" type="presOf" srcId="{0A3B2918-ED54-40A1-A49D-56AA28F1F075}" destId="{31FA6A05-8BBF-49A2-8073-3208B2604039}" srcOrd="0" destOrd="0" presId="urn:microsoft.com/office/officeart/2005/8/layout/chevron2"/>
    <dgm:cxn modelId="{E40ADF9B-C111-4B61-BE87-C2EDB233C492}" type="presOf" srcId="{92B1E7DC-580C-46C6-A614-3660FE4B5234}" destId="{97387295-82B9-4942-A93A-6179416C0BE4}" srcOrd="0" destOrd="0" presId="urn:microsoft.com/office/officeart/2005/8/layout/chevron2"/>
    <dgm:cxn modelId="{B6736F9C-2C32-4CA1-84F4-6D5CDB34EDB7}" type="presOf" srcId="{79B4A8FA-35B3-482A-978B-74A71022C5E0}" destId="{10B5A141-C6A9-4E3D-8093-E86FFEE55653}" srcOrd="0" destOrd="0" presId="urn:microsoft.com/office/officeart/2005/8/layout/chevron2"/>
    <dgm:cxn modelId="{C9A1C9A0-FB73-45F3-AB84-99BC20F08090}" type="presOf" srcId="{1866EA29-3506-4408-B20E-6FC3CE1A858D}" destId="{2B3FCE7A-BA8F-4F99-841C-1F2D05C3A9AA}" srcOrd="0" destOrd="0" presId="urn:microsoft.com/office/officeart/2005/8/layout/chevron2"/>
    <dgm:cxn modelId="{A9106522-0C00-475A-AC4C-5E03FDFBB919}" type="presParOf" srcId="{7C872E00-1F2D-43FA-9475-76C33B0BA530}" destId="{AE1DD0A4-84BB-4C8B-8FA8-3E51DCDDCA65}" srcOrd="0" destOrd="0" presId="urn:microsoft.com/office/officeart/2005/8/layout/chevron2"/>
    <dgm:cxn modelId="{6E8B8347-8B10-4C62-929A-A289719C21E7}" type="presParOf" srcId="{AE1DD0A4-84BB-4C8B-8FA8-3E51DCDDCA65}" destId="{07BF421E-F171-445D-95D6-497823617AA2}" srcOrd="0" destOrd="0" presId="urn:microsoft.com/office/officeart/2005/8/layout/chevron2"/>
    <dgm:cxn modelId="{38D00C7D-7517-476F-B3F9-5A7FB95662F4}" type="presParOf" srcId="{AE1DD0A4-84BB-4C8B-8FA8-3E51DCDDCA65}" destId="{2E3CA9FE-E9E9-4645-B7C8-A0A2B2BBB637}" srcOrd="1" destOrd="0" presId="urn:microsoft.com/office/officeart/2005/8/layout/chevron2"/>
    <dgm:cxn modelId="{68CAABA3-5638-4229-86C2-B17234019768}" type="presParOf" srcId="{7C872E00-1F2D-43FA-9475-76C33B0BA530}" destId="{E1094EA4-6F25-440C-BA02-692F5498A409}" srcOrd="1" destOrd="0" presId="urn:microsoft.com/office/officeart/2005/8/layout/chevron2"/>
    <dgm:cxn modelId="{8C38749A-3F58-47FB-9798-D4D968A0DF04}" type="presParOf" srcId="{7C872E00-1F2D-43FA-9475-76C33B0BA530}" destId="{F6255DB3-9DB8-42FC-BBA5-7A510043077E}" srcOrd="2" destOrd="0" presId="urn:microsoft.com/office/officeart/2005/8/layout/chevron2"/>
    <dgm:cxn modelId="{E6AF35D1-FCA2-400A-BC85-63497535EB9A}" type="presParOf" srcId="{F6255DB3-9DB8-42FC-BBA5-7A510043077E}" destId="{2B3FCE7A-BA8F-4F99-841C-1F2D05C3A9AA}" srcOrd="0" destOrd="0" presId="urn:microsoft.com/office/officeart/2005/8/layout/chevron2"/>
    <dgm:cxn modelId="{7391D5C4-4864-470B-A6BD-DD36C7D2021C}" type="presParOf" srcId="{F6255DB3-9DB8-42FC-BBA5-7A510043077E}" destId="{F7451789-5B9F-45D6-8EC5-C8742E7F5C60}" srcOrd="1" destOrd="0" presId="urn:microsoft.com/office/officeart/2005/8/layout/chevron2"/>
    <dgm:cxn modelId="{0242E683-FC11-4A64-9F9D-751829C2D2E6}" type="presParOf" srcId="{7C872E00-1F2D-43FA-9475-76C33B0BA530}" destId="{6393F582-9F17-4FED-AAD6-54FF646BE091}" srcOrd="3" destOrd="0" presId="urn:microsoft.com/office/officeart/2005/8/layout/chevron2"/>
    <dgm:cxn modelId="{02CE8FBC-261A-49E8-8BC8-026DC3A46CA5}" type="presParOf" srcId="{7C872E00-1F2D-43FA-9475-76C33B0BA530}" destId="{105A4BD7-FF30-4484-A69E-1B1E59434D79}" srcOrd="4" destOrd="0" presId="urn:microsoft.com/office/officeart/2005/8/layout/chevron2"/>
    <dgm:cxn modelId="{9968B777-D11C-4D66-904C-B3B84F89B8A1}" type="presParOf" srcId="{105A4BD7-FF30-4484-A69E-1B1E59434D79}" destId="{97387295-82B9-4942-A93A-6179416C0BE4}" srcOrd="0" destOrd="0" presId="urn:microsoft.com/office/officeart/2005/8/layout/chevron2"/>
    <dgm:cxn modelId="{B01869DC-9E20-4735-B3A9-F553F8E3937A}" type="presParOf" srcId="{105A4BD7-FF30-4484-A69E-1B1E59434D79}" destId="{21DA87EF-D3AC-499B-8BB0-289168A03067}" srcOrd="1" destOrd="0" presId="urn:microsoft.com/office/officeart/2005/8/layout/chevron2"/>
    <dgm:cxn modelId="{E21D63F7-E065-470A-833A-18E25381A398}" type="presParOf" srcId="{7C872E00-1F2D-43FA-9475-76C33B0BA530}" destId="{21A63093-CF56-4540-9A0C-7E9832A896CC}" srcOrd="5" destOrd="0" presId="urn:microsoft.com/office/officeart/2005/8/layout/chevron2"/>
    <dgm:cxn modelId="{2F381790-533B-4B11-B54A-314BBFFD4A34}" type="presParOf" srcId="{7C872E00-1F2D-43FA-9475-76C33B0BA530}" destId="{95D0B718-F8C3-4EB0-8A27-B586617E77D7}" srcOrd="6" destOrd="0" presId="urn:microsoft.com/office/officeart/2005/8/layout/chevron2"/>
    <dgm:cxn modelId="{0853EADA-6506-4F32-81E9-AAFE69D6E8C2}" type="presParOf" srcId="{95D0B718-F8C3-4EB0-8A27-B586617E77D7}" destId="{19121762-0AE2-4FED-BE79-B5B7DBA7D3C7}" srcOrd="0" destOrd="0" presId="urn:microsoft.com/office/officeart/2005/8/layout/chevron2"/>
    <dgm:cxn modelId="{B63D7155-69C3-4FC6-9EFB-69A698114796}" type="presParOf" srcId="{95D0B718-F8C3-4EB0-8A27-B586617E77D7}" destId="{DF171F6D-8816-4042-9367-09FE45F99272}" srcOrd="1" destOrd="0" presId="urn:microsoft.com/office/officeart/2005/8/layout/chevron2"/>
    <dgm:cxn modelId="{139C8598-E5A0-4969-9857-198FFDA44522}" type="presParOf" srcId="{7C872E00-1F2D-43FA-9475-76C33B0BA530}" destId="{54B5375E-E33F-4614-9882-01B3F7438F6A}" srcOrd="7" destOrd="0" presId="urn:microsoft.com/office/officeart/2005/8/layout/chevron2"/>
    <dgm:cxn modelId="{0F5E8335-0CFE-44D9-8F34-4D437A29D941}" type="presParOf" srcId="{7C872E00-1F2D-43FA-9475-76C33B0BA530}" destId="{C097FCF9-7250-4231-8014-94D87914E2F9}" srcOrd="8" destOrd="0" presId="urn:microsoft.com/office/officeart/2005/8/layout/chevron2"/>
    <dgm:cxn modelId="{13813618-CFCE-40B8-B81D-0BDBA599C7F7}" type="presParOf" srcId="{C097FCF9-7250-4231-8014-94D87914E2F9}" destId="{DBD15CA6-FB83-4DA8-B320-DABF29D85780}" srcOrd="0" destOrd="0" presId="urn:microsoft.com/office/officeart/2005/8/layout/chevron2"/>
    <dgm:cxn modelId="{D36E6E63-5ADA-45C8-A3DD-FCC0F2AE045F}" type="presParOf" srcId="{C097FCF9-7250-4231-8014-94D87914E2F9}" destId="{B1252382-2E5D-4FF6-9B84-E8C0145C48DE}" srcOrd="1" destOrd="0" presId="urn:microsoft.com/office/officeart/2005/8/layout/chevron2"/>
    <dgm:cxn modelId="{E640A923-B732-48A5-858A-CE80D9ED4AD6}" type="presParOf" srcId="{7C872E00-1F2D-43FA-9475-76C33B0BA530}" destId="{2DF6B3A4-1CCB-44D4-8971-C0E77200FC27}" srcOrd="9" destOrd="0" presId="urn:microsoft.com/office/officeart/2005/8/layout/chevron2"/>
    <dgm:cxn modelId="{941DCFD0-C878-4C58-A82E-772FE0A6ACE6}" type="presParOf" srcId="{7C872E00-1F2D-43FA-9475-76C33B0BA530}" destId="{02C973D0-64D2-4C0B-9268-1CFA9F946704}" srcOrd="10" destOrd="0" presId="urn:microsoft.com/office/officeart/2005/8/layout/chevron2"/>
    <dgm:cxn modelId="{0A7B6E62-2C3E-41CA-AE58-20253E9428C1}" type="presParOf" srcId="{02C973D0-64D2-4C0B-9268-1CFA9F946704}" destId="{10B5A141-C6A9-4E3D-8093-E86FFEE55653}" srcOrd="0" destOrd="0" presId="urn:microsoft.com/office/officeart/2005/8/layout/chevron2"/>
    <dgm:cxn modelId="{A581C11C-268E-45F3-98C4-178512BA9FA5}" type="presParOf" srcId="{02C973D0-64D2-4C0B-9268-1CFA9F946704}" destId="{0537253C-D465-41D7-8C8C-F80E8AFD3BAE}" srcOrd="1" destOrd="0" presId="urn:microsoft.com/office/officeart/2005/8/layout/chevron2"/>
    <dgm:cxn modelId="{414A2CE5-559D-4CF0-A177-76D8C4B12F30}" type="presParOf" srcId="{7C872E00-1F2D-43FA-9475-76C33B0BA530}" destId="{D9DB4BA2-F161-4930-B2F5-A9998B90AB75}" srcOrd="11" destOrd="0" presId="urn:microsoft.com/office/officeart/2005/8/layout/chevron2"/>
    <dgm:cxn modelId="{3747F422-B9E6-49EA-BD18-08C61F222C29}" type="presParOf" srcId="{7C872E00-1F2D-43FA-9475-76C33B0BA530}" destId="{26FA714A-142B-450A-A5A0-F528FF989FF0}" srcOrd="12" destOrd="0" presId="urn:microsoft.com/office/officeart/2005/8/layout/chevron2"/>
    <dgm:cxn modelId="{8C5764A6-7AED-4F56-BC66-727595B7DF84}" type="presParOf" srcId="{26FA714A-142B-450A-A5A0-F528FF989FF0}" destId="{31FA6A05-8BBF-49A2-8073-3208B2604039}" srcOrd="0" destOrd="0" presId="urn:microsoft.com/office/officeart/2005/8/layout/chevron2"/>
    <dgm:cxn modelId="{46432E92-AF91-4E16-AD4E-26FAF1CF0B9A}" type="presParOf" srcId="{26FA714A-142B-450A-A5A0-F528FF989FF0}" destId="{C0FC34D6-7C3B-4357-A397-234E16D3E4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6A6DAA-1DD7-44F4-9A96-3CB418C136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B25F9F-7239-4D5A-A3D9-240A3161D274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Для встановлення в приміщенні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02B77E63-205E-4E75-BE02-AD3FA37B2F38}" type="parTrans" cxnId="{61159149-CE2B-49E7-8A1C-0D06186B4C86}">
      <dgm:prSet/>
      <dgm:spPr/>
      <dgm:t>
        <a:bodyPr/>
        <a:lstStyle/>
        <a:p>
          <a:endParaRPr lang="en-US"/>
        </a:p>
      </dgm:t>
    </dgm:pt>
    <dgm:pt modelId="{D81191FE-548C-4879-8A5A-DDAE68FDDE35}" type="sibTrans" cxnId="{61159149-CE2B-49E7-8A1C-0D06186B4C86}">
      <dgm:prSet/>
      <dgm:spPr/>
      <dgm:t>
        <a:bodyPr/>
        <a:lstStyle/>
        <a:p>
          <a:endParaRPr lang="en-US"/>
        </a:p>
      </dgm:t>
    </dgm:pt>
    <dgm:pt modelId="{5F7FDD9D-C80C-44EF-8881-D7F69C0CFB2D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Для внутрішнього і зовнішнього використання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2D34CFB0-EB97-432D-8E5F-6AA8200CA48E}" type="parTrans" cxnId="{735DC075-A94F-4FBB-99F4-7854CFA660B7}">
      <dgm:prSet/>
      <dgm:spPr/>
      <dgm:t>
        <a:bodyPr/>
        <a:lstStyle/>
        <a:p>
          <a:endParaRPr lang="en-US"/>
        </a:p>
      </dgm:t>
    </dgm:pt>
    <dgm:pt modelId="{5EAD380C-BF42-4136-8764-8EFA30A02837}" type="sibTrans" cxnId="{735DC075-A94F-4FBB-99F4-7854CFA660B7}">
      <dgm:prSet/>
      <dgm:spPr/>
      <dgm:t>
        <a:bodyPr/>
        <a:lstStyle/>
        <a:p>
          <a:endParaRPr lang="en-US"/>
        </a:p>
      </dgm:t>
    </dgm:pt>
    <dgm:pt modelId="{E0D513B6-5B4A-4388-A798-1013BA26B1FA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Метеостанція (5 шт.)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FB641E6E-6B70-4842-9387-45C32924A112}" type="parTrans" cxnId="{1A130C63-DA6B-453C-B6CA-38BAB114A2C0}">
      <dgm:prSet/>
      <dgm:spPr/>
      <dgm:t>
        <a:bodyPr/>
        <a:lstStyle/>
        <a:p>
          <a:endParaRPr lang="en-US"/>
        </a:p>
      </dgm:t>
    </dgm:pt>
    <dgm:pt modelId="{758024A3-495C-4601-BA7F-D84255AC9C39}" type="sibTrans" cxnId="{1A130C63-DA6B-453C-B6CA-38BAB114A2C0}">
      <dgm:prSet/>
      <dgm:spPr/>
      <dgm:t>
        <a:bodyPr/>
        <a:lstStyle/>
        <a:p>
          <a:endParaRPr lang="en-US"/>
        </a:p>
      </dgm:t>
    </dgm:pt>
    <dgm:pt modelId="{0A750AFD-F567-4893-B8E9-622B30168A5C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Мобільна станція для повірки (1 шт.)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7BB6B42-BF7C-49F2-97B7-9F48B035186F}" type="parTrans" cxnId="{4ACB5DD2-E31E-46DE-9E66-5BEF49AECC2D}">
      <dgm:prSet/>
      <dgm:spPr/>
      <dgm:t>
        <a:bodyPr/>
        <a:lstStyle/>
        <a:p>
          <a:endParaRPr lang="en-US"/>
        </a:p>
      </dgm:t>
    </dgm:pt>
    <dgm:pt modelId="{C489B737-E6E4-413C-9924-4DBC8F1B3B20}" type="sibTrans" cxnId="{4ACB5DD2-E31E-46DE-9E66-5BEF49AECC2D}">
      <dgm:prSet/>
      <dgm:spPr/>
      <dgm:t>
        <a:bodyPr/>
        <a:lstStyle/>
        <a:p>
          <a:endParaRPr lang="en-US"/>
        </a:p>
      </dgm:t>
    </dgm:pt>
    <dgm:pt modelId="{AA8EB7B3-A65F-420B-BAB1-9C9FDD34C2B3}" type="pres">
      <dgm:prSet presAssocID="{C66A6DAA-1DD7-44F4-9A96-3CB418C1366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B7F7BE-1A05-4027-9B94-DD671DEDAE0E}" type="pres">
      <dgm:prSet presAssocID="{A7B25F9F-7239-4D5A-A3D9-240A3161D274}" presName="parentLin" presStyleCnt="0"/>
      <dgm:spPr/>
    </dgm:pt>
    <dgm:pt modelId="{17B2D9C2-672E-48B2-8B15-9C7BE14A7187}" type="pres">
      <dgm:prSet presAssocID="{A7B25F9F-7239-4D5A-A3D9-240A3161D274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8336C85-7987-4DF7-A890-194CCEBC1941}" type="pres">
      <dgm:prSet presAssocID="{A7B25F9F-7239-4D5A-A3D9-240A3161D2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EDF5D-C613-4CFD-945C-4971902DCE29}" type="pres">
      <dgm:prSet presAssocID="{A7B25F9F-7239-4D5A-A3D9-240A3161D274}" presName="negativeSpace" presStyleCnt="0"/>
      <dgm:spPr/>
    </dgm:pt>
    <dgm:pt modelId="{29F851E3-B879-4AF9-AEA0-4F3A13695AB8}" type="pres">
      <dgm:prSet presAssocID="{A7B25F9F-7239-4D5A-A3D9-240A3161D274}" presName="childText" presStyleLbl="conFgAcc1" presStyleIdx="0" presStyleCnt="4">
        <dgm:presLayoutVars>
          <dgm:bulletEnabled val="1"/>
        </dgm:presLayoutVars>
      </dgm:prSet>
      <dgm:spPr/>
    </dgm:pt>
    <dgm:pt modelId="{494A6F0F-0975-47C6-9372-679325BDC988}" type="pres">
      <dgm:prSet presAssocID="{D81191FE-548C-4879-8A5A-DDAE68FDDE35}" presName="spaceBetweenRectangles" presStyleCnt="0"/>
      <dgm:spPr/>
    </dgm:pt>
    <dgm:pt modelId="{C8757449-2257-4009-98A6-EE732D319CBF}" type="pres">
      <dgm:prSet presAssocID="{5F7FDD9D-C80C-44EF-8881-D7F69C0CFB2D}" presName="parentLin" presStyleCnt="0"/>
      <dgm:spPr/>
    </dgm:pt>
    <dgm:pt modelId="{E9E80E5B-EF20-4A13-8762-16AB9AACE0AF}" type="pres">
      <dgm:prSet presAssocID="{5F7FDD9D-C80C-44EF-8881-D7F69C0CFB2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3C752D9-8EF5-46B0-B7B0-EE17C6A97479}" type="pres">
      <dgm:prSet presAssocID="{5F7FDD9D-C80C-44EF-8881-D7F69C0CFB2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DC81EB-C2C1-4B12-AF9A-33836FB12931}" type="pres">
      <dgm:prSet presAssocID="{5F7FDD9D-C80C-44EF-8881-D7F69C0CFB2D}" presName="negativeSpace" presStyleCnt="0"/>
      <dgm:spPr/>
    </dgm:pt>
    <dgm:pt modelId="{2ACC3EEC-0F73-4E4E-8098-960BF90C5D1A}" type="pres">
      <dgm:prSet presAssocID="{5F7FDD9D-C80C-44EF-8881-D7F69C0CFB2D}" presName="childText" presStyleLbl="conFgAcc1" presStyleIdx="1" presStyleCnt="4">
        <dgm:presLayoutVars>
          <dgm:bulletEnabled val="1"/>
        </dgm:presLayoutVars>
      </dgm:prSet>
      <dgm:spPr/>
    </dgm:pt>
    <dgm:pt modelId="{0B1B79C1-CC65-478A-8C80-753A04A9B372}" type="pres">
      <dgm:prSet presAssocID="{5EAD380C-BF42-4136-8764-8EFA30A02837}" presName="spaceBetweenRectangles" presStyleCnt="0"/>
      <dgm:spPr/>
    </dgm:pt>
    <dgm:pt modelId="{1C029716-029C-4448-83D3-0162520C073A}" type="pres">
      <dgm:prSet presAssocID="{E0D513B6-5B4A-4388-A798-1013BA26B1FA}" presName="parentLin" presStyleCnt="0"/>
      <dgm:spPr/>
    </dgm:pt>
    <dgm:pt modelId="{816DD181-EC0F-4EEE-B4C1-DCB0CD684CED}" type="pres">
      <dgm:prSet presAssocID="{E0D513B6-5B4A-4388-A798-1013BA26B1F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F21964D-AF88-4E7A-8222-F901243E2D67}" type="pres">
      <dgm:prSet presAssocID="{E0D513B6-5B4A-4388-A798-1013BA26B1F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E1380-8D6E-41BF-B217-F6B3FDBC1132}" type="pres">
      <dgm:prSet presAssocID="{E0D513B6-5B4A-4388-A798-1013BA26B1FA}" presName="negativeSpace" presStyleCnt="0"/>
      <dgm:spPr/>
    </dgm:pt>
    <dgm:pt modelId="{982C9D60-BD1F-4A78-B233-AA270E5D9527}" type="pres">
      <dgm:prSet presAssocID="{E0D513B6-5B4A-4388-A798-1013BA26B1FA}" presName="childText" presStyleLbl="conFgAcc1" presStyleIdx="2" presStyleCnt="4">
        <dgm:presLayoutVars>
          <dgm:bulletEnabled val="1"/>
        </dgm:presLayoutVars>
      </dgm:prSet>
      <dgm:spPr/>
    </dgm:pt>
    <dgm:pt modelId="{0B86FF88-B44E-4CD0-90BB-F4D1E65869BD}" type="pres">
      <dgm:prSet presAssocID="{758024A3-495C-4601-BA7F-D84255AC9C39}" presName="spaceBetweenRectangles" presStyleCnt="0"/>
      <dgm:spPr/>
    </dgm:pt>
    <dgm:pt modelId="{9FD7219E-D471-4099-B6AC-3EE738A5CFAC}" type="pres">
      <dgm:prSet presAssocID="{0A750AFD-F567-4893-B8E9-622B30168A5C}" presName="parentLin" presStyleCnt="0"/>
      <dgm:spPr/>
    </dgm:pt>
    <dgm:pt modelId="{61E9C2E6-A9F9-45E2-A8D6-9C142709E659}" type="pres">
      <dgm:prSet presAssocID="{0A750AFD-F567-4893-B8E9-622B30168A5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49849214-CD3B-4868-947B-59B2BFC37C35}" type="pres">
      <dgm:prSet presAssocID="{0A750AFD-F567-4893-B8E9-622B30168A5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B02BE-6593-4FFC-A2C8-0690F33190C4}" type="pres">
      <dgm:prSet presAssocID="{0A750AFD-F567-4893-B8E9-622B30168A5C}" presName="negativeSpace" presStyleCnt="0"/>
      <dgm:spPr/>
    </dgm:pt>
    <dgm:pt modelId="{0B7F6713-1419-47E7-B37C-9EB391B3E194}" type="pres">
      <dgm:prSet presAssocID="{0A750AFD-F567-4893-B8E9-622B30168A5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35DC075-A94F-4FBB-99F4-7854CFA660B7}" srcId="{C66A6DAA-1DD7-44F4-9A96-3CB418C13662}" destId="{5F7FDD9D-C80C-44EF-8881-D7F69C0CFB2D}" srcOrd="1" destOrd="0" parTransId="{2D34CFB0-EB97-432D-8E5F-6AA8200CA48E}" sibTransId="{5EAD380C-BF42-4136-8764-8EFA30A02837}"/>
    <dgm:cxn modelId="{00B46E6E-4F39-49DC-B8EA-28A04E258ACD}" type="presOf" srcId="{A7B25F9F-7239-4D5A-A3D9-240A3161D274}" destId="{17B2D9C2-672E-48B2-8B15-9C7BE14A7187}" srcOrd="0" destOrd="0" presId="urn:microsoft.com/office/officeart/2005/8/layout/list1"/>
    <dgm:cxn modelId="{52D4A05D-4BF1-48F6-9842-5FF26262C2EC}" type="presOf" srcId="{E0D513B6-5B4A-4388-A798-1013BA26B1FA}" destId="{816DD181-EC0F-4EEE-B4C1-DCB0CD684CED}" srcOrd="0" destOrd="0" presId="urn:microsoft.com/office/officeart/2005/8/layout/list1"/>
    <dgm:cxn modelId="{DD47C57C-FBDD-430A-BBB9-9C23D938F0C8}" type="presOf" srcId="{C66A6DAA-1DD7-44F4-9A96-3CB418C13662}" destId="{AA8EB7B3-A65F-420B-BAB1-9C9FDD34C2B3}" srcOrd="0" destOrd="0" presId="urn:microsoft.com/office/officeart/2005/8/layout/list1"/>
    <dgm:cxn modelId="{4D0EAE41-D6DC-435D-A9CF-EF730CED580F}" type="presOf" srcId="{5F7FDD9D-C80C-44EF-8881-D7F69C0CFB2D}" destId="{43C752D9-8EF5-46B0-B7B0-EE17C6A97479}" srcOrd="1" destOrd="0" presId="urn:microsoft.com/office/officeart/2005/8/layout/list1"/>
    <dgm:cxn modelId="{E9ADCFBA-2BA1-40BD-86CE-D4E7A7818DEB}" type="presOf" srcId="{A7B25F9F-7239-4D5A-A3D9-240A3161D274}" destId="{F8336C85-7987-4DF7-A890-194CCEBC1941}" srcOrd="1" destOrd="0" presId="urn:microsoft.com/office/officeart/2005/8/layout/list1"/>
    <dgm:cxn modelId="{4ACB5DD2-E31E-46DE-9E66-5BEF49AECC2D}" srcId="{C66A6DAA-1DD7-44F4-9A96-3CB418C13662}" destId="{0A750AFD-F567-4893-B8E9-622B30168A5C}" srcOrd="3" destOrd="0" parTransId="{17BB6B42-BF7C-49F2-97B7-9F48B035186F}" sibTransId="{C489B737-E6E4-413C-9924-4DBC8F1B3B20}"/>
    <dgm:cxn modelId="{1A130C63-DA6B-453C-B6CA-38BAB114A2C0}" srcId="{C66A6DAA-1DD7-44F4-9A96-3CB418C13662}" destId="{E0D513B6-5B4A-4388-A798-1013BA26B1FA}" srcOrd="2" destOrd="0" parTransId="{FB641E6E-6B70-4842-9387-45C32924A112}" sibTransId="{758024A3-495C-4601-BA7F-D84255AC9C39}"/>
    <dgm:cxn modelId="{61159149-CE2B-49E7-8A1C-0D06186B4C86}" srcId="{C66A6DAA-1DD7-44F4-9A96-3CB418C13662}" destId="{A7B25F9F-7239-4D5A-A3D9-240A3161D274}" srcOrd="0" destOrd="0" parTransId="{02B77E63-205E-4E75-BE02-AD3FA37B2F38}" sibTransId="{D81191FE-548C-4879-8A5A-DDAE68FDDE35}"/>
    <dgm:cxn modelId="{403FB96E-5BFE-422F-B2B4-E4A265B65ECD}" type="presOf" srcId="{0A750AFD-F567-4893-B8E9-622B30168A5C}" destId="{49849214-CD3B-4868-947B-59B2BFC37C35}" srcOrd="1" destOrd="0" presId="urn:microsoft.com/office/officeart/2005/8/layout/list1"/>
    <dgm:cxn modelId="{16795824-B213-4582-8E7B-E8EF6D5764A2}" type="presOf" srcId="{E0D513B6-5B4A-4388-A798-1013BA26B1FA}" destId="{3F21964D-AF88-4E7A-8222-F901243E2D67}" srcOrd="1" destOrd="0" presId="urn:microsoft.com/office/officeart/2005/8/layout/list1"/>
    <dgm:cxn modelId="{DB8CD268-FB29-4502-8D2C-CD21D6EE964A}" type="presOf" srcId="{5F7FDD9D-C80C-44EF-8881-D7F69C0CFB2D}" destId="{E9E80E5B-EF20-4A13-8762-16AB9AACE0AF}" srcOrd="0" destOrd="0" presId="urn:microsoft.com/office/officeart/2005/8/layout/list1"/>
    <dgm:cxn modelId="{319C95EC-A2EE-4EA4-9EDF-52D28299704A}" type="presOf" srcId="{0A750AFD-F567-4893-B8E9-622B30168A5C}" destId="{61E9C2E6-A9F9-45E2-A8D6-9C142709E659}" srcOrd="0" destOrd="0" presId="urn:microsoft.com/office/officeart/2005/8/layout/list1"/>
    <dgm:cxn modelId="{E716E7D1-9389-4265-B7A8-B19E38C12860}" type="presParOf" srcId="{AA8EB7B3-A65F-420B-BAB1-9C9FDD34C2B3}" destId="{0EB7F7BE-1A05-4027-9B94-DD671DEDAE0E}" srcOrd="0" destOrd="0" presId="urn:microsoft.com/office/officeart/2005/8/layout/list1"/>
    <dgm:cxn modelId="{65F4A512-97CF-4A2D-B5F5-4594D977279F}" type="presParOf" srcId="{0EB7F7BE-1A05-4027-9B94-DD671DEDAE0E}" destId="{17B2D9C2-672E-48B2-8B15-9C7BE14A7187}" srcOrd="0" destOrd="0" presId="urn:microsoft.com/office/officeart/2005/8/layout/list1"/>
    <dgm:cxn modelId="{91E76288-40DD-4DF1-81FA-91239286871E}" type="presParOf" srcId="{0EB7F7BE-1A05-4027-9B94-DD671DEDAE0E}" destId="{F8336C85-7987-4DF7-A890-194CCEBC1941}" srcOrd="1" destOrd="0" presId="urn:microsoft.com/office/officeart/2005/8/layout/list1"/>
    <dgm:cxn modelId="{BC6B1A4D-6BFE-401B-8662-11EC98E30540}" type="presParOf" srcId="{AA8EB7B3-A65F-420B-BAB1-9C9FDD34C2B3}" destId="{7FCEDF5D-C613-4CFD-945C-4971902DCE29}" srcOrd="1" destOrd="0" presId="urn:microsoft.com/office/officeart/2005/8/layout/list1"/>
    <dgm:cxn modelId="{A9A34D49-383E-468E-A385-D7CA4484BD57}" type="presParOf" srcId="{AA8EB7B3-A65F-420B-BAB1-9C9FDD34C2B3}" destId="{29F851E3-B879-4AF9-AEA0-4F3A13695AB8}" srcOrd="2" destOrd="0" presId="urn:microsoft.com/office/officeart/2005/8/layout/list1"/>
    <dgm:cxn modelId="{C5A19C8C-811D-4C24-ABE7-040948675EC4}" type="presParOf" srcId="{AA8EB7B3-A65F-420B-BAB1-9C9FDD34C2B3}" destId="{494A6F0F-0975-47C6-9372-679325BDC988}" srcOrd="3" destOrd="0" presId="urn:microsoft.com/office/officeart/2005/8/layout/list1"/>
    <dgm:cxn modelId="{A4BA15FC-B60D-4F34-AE17-F082BFF19182}" type="presParOf" srcId="{AA8EB7B3-A65F-420B-BAB1-9C9FDD34C2B3}" destId="{C8757449-2257-4009-98A6-EE732D319CBF}" srcOrd="4" destOrd="0" presId="urn:microsoft.com/office/officeart/2005/8/layout/list1"/>
    <dgm:cxn modelId="{37229894-3BAD-42E5-B26C-B77F3276E7FF}" type="presParOf" srcId="{C8757449-2257-4009-98A6-EE732D319CBF}" destId="{E9E80E5B-EF20-4A13-8762-16AB9AACE0AF}" srcOrd="0" destOrd="0" presId="urn:microsoft.com/office/officeart/2005/8/layout/list1"/>
    <dgm:cxn modelId="{DF0A9DA7-E698-4AE0-9898-E3A8789F7F45}" type="presParOf" srcId="{C8757449-2257-4009-98A6-EE732D319CBF}" destId="{43C752D9-8EF5-46B0-B7B0-EE17C6A97479}" srcOrd="1" destOrd="0" presId="urn:microsoft.com/office/officeart/2005/8/layout/list1"/>
    <dgm:cxn modelId="{759D1C80-2B1C-4E6C-92A1-FAA6229990EF}" type="presParOf" srcId="{AA8EB7B3-A65F-420B-BAB1-9C9FDD34C2B3}" destId="{E6DC81EB-C2C1-4B12-AF9A-33836FB12931}" srcOrd="5" destOrd="0" presId="urn:microsoft.com/office/officeart/2005/8/layout/list1"/>
    <dgm:cxn modelId="{9D3F4F3B-11CE-449B-AD25-3668CB3D1185}" type="presParOf" srcId="{AA8EB7B3-A65F-420B-BAB1-9C9FDD34C2B3}" destId="{2ACC3EEC-0F73-4E4E-8098-960BF90C5D1A}" srcOrd="6" destOrd="0" presId="urn:microsoft.com/office/officeart/2005/8/layout/list1"/>
    <dgm:cxn modelId="{14501AF7-F1BD-41AC-810C-F26968234D91}" type="presParOf" srcId="{AA8EB7B3-A65F-420B-BAB1-9C9FDD34C2B3}" destId="{0B1B79C1-CC65-478A-8C80-753A04A9B372}" srcOrd="7" destOrd="0" presId="urn:microsoft.com/office/officeart/2005/8/layout/list1"/>
    <dgm:cxn modelId="{5DF6149C-0420-4C20-8A86-972B8813C8A2}" type="presParOf" srcId="{AA8EB7B3-A65F-420B-BAB1-9C9FDD34C2B3}" destId="{1C029716-029C-4448-83D3-0162520C073A}" srcOrd="8" destOrd="0" presId="urn:microsoft.com/office/officeart/2005/8/layout/list1"/>
    <dgm:cxn modelId="{A10ECFE8-79C2-436D-B4A0-5987204D4375}" type="presParOf" srcId="{1C029716-029C-4448-83D3-0162520C073A}" destId="{816DD181-EC0F-4EEE-B4C1-DCB0CD684CED}" srcOrd="0" destOrd="0" presId="urn:microsoft.com/office/officeart/2005/8/layout/list1"/>
    <dgm:cxn modelId="{B0EC7D8C-4F68-4CB3-8138-058C10B0E59E}" type="presParOf" srcId="{1C029716-029C-4448-83D3-0162520C073A}" destId="{3F21964D-AF88-4E7A-8222-F901243E2D67}" srcOrd="1" destOrd="0" presId="urn:microsoft.com/office/officeart/2005/8/layout/list1"/>
    <dgm:cxn modelId="{9A0EEEDD-0B73-4449-919A-81EA51057E22}" type="presParOf" srcId="{AA8EB7B3-A65F-420B-BAB1-9C9FDD34C2B3}" destId="{213E1380-8D6E-41BF-B217-F6B3FDBC1132}" srcOrd="9" destOrd="0" presId="urn:microsoft.com/office/officeart/2005/8/layout/list1"/>
    <dgm:cxn modelId="{32098423-5C5F-4175-AB52-015C6B0D910F}" type="presParOf" srcId="{AA8EB7B3-A65F-420B-BAB1-9C9FDD34C2B3}" destId="{982C9D60-BD1F-4A78-B233-AA270E5D9527}" srcOrd="10" destOrd="0" presId="urn:microsoft.com/office/officeart/2005/8/layout/list1"/>
    <dgm:cxn modelId="{971AEFF7-184E-499B-A13C-D737CF7410A0}" type="presParOf" srcId="{AA8EB7B3-A65F-420B-BAB1-9C9FDD34C2B3}" destId="{0B86FF88-B44E-4CD0-90BB-F4D1E65869BD}" srcOrd="11" destOrd="0" presId="urn:microsoft.com/office/officeart/2005/8/layout/list1"/>
    <dgm:cxn modelId="{8C0590C5-C8F0-4E21-93CD-08EDC28BE396}" type="presParOf" srcId="{AA8EB7B3-A65F-420B-BAB1-9C9FDD34C2B3}" destId="{9FD7219E-D471-4099-B6AC-3EE738A5CFAC}" srcOrd="12" destOrd="0" presId="urn:microsoft.com/office/officeart/2005/8/layout/list1"/>
    <dgm:cxn modelId="{171A398C-B6A8-44CD-A5E0-13D8FAB61E0A}" type="presParOf" srcId="{9FD7219E-D471-4099-B6AC-3EE738A5CFAC}" destId="{61E9C2E6-A9F9-45E2-A8D6-9C142709E659}" srcOrd="0" destOrd="0" presId="urn:microsoft.com/office/officeart/2005/8/layout/list1"/>
    <dgm:cxn modelId="{EFDF0A2C-5515-4DA4-82A0-7D406B4BCC59}" type="presParOf" srcId="{9FD7219E-D471-4099-B6AC-3EE738A5CFAC}" destId="{49849214-CD3B-4868-947B-59B2BFC37C35}" srcOrd="1" destOrd="0" presId="urn:microsoft.com/office/officeart/2005/8/layout/list1"/>
    <dgm:cxn modelId="{6960B104-7234-41DA-8939-40BDB1E65C37}" type="presParOf" srcId="{AA8EB7B3-A65F-420B-BAB1-9C9FDD34C2B3}" destId="{686B02BE-6593-4FFC-A2C8-0690F33190C4}" srcOrd="13" destOrd="0" presId="urn:microsoft.com/office/officeart/2005/8/layout/list1"/>
    <dgm:cxn modelId="{6551FB71-8E02-4723-9609-A8D4CCF9105C}" type="presParOf" srcId="{AA8EB7B3-A65F-420B-BAB1-9C9FDD34C2B3}" destId="{0B7F6713-1419-47E7-B37C-9EB391B3E19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97144-1553-45B2-AD36-6DDACBF7EFDB}" type="doc">
      <dgm:prSet loTypeId="urn:microsoft.com/office/officeart/2011/layout/HexagonRadial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58C12-B67D-4FE5-AE9C-4E54393E0E84}">
      <dgm:prSet phldrT="[Text]" custT="1"/>
      <dgm:spPr/>
      <dgm:t>
        <a:bodyPr/>
        <a:lstStyle/>
        <a:p>
          <a:r>
            <a:rPr lang="uk-UA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Основні переваги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B8AB734F-1A09-4709-8A45-6822812C6B92}" type="parTrans" cxnId="{FC967532-66AD-4AB3-BE42-80A242FEC745}">
      <dgm:prSet/>
      <dgm:spPr/>
      <dgm:t>
        <a:bodyPr/>
        <a:lstStyle/>
        <a:p>
          <a:endParaRPr lang="en-US"/>
        </a:p>
      </dgm:t>
    </dgm:pt>
    <dgm:pt modelId="{B1A999D4-4067-46A2-9BA9-64EF39709F2F}" type="sibTrans" cxnId="{FC967532-66AD-4AB3-BE42-80A242FEC745}">
      <dgm:prSet/>
      <dgm:spPr/>
      <dgm:t>
        <a:bodyPr/>
        <a:lstStyle/>
        <a:p>
          <a:endParaRPr lang="en-US"/>
        </a:p>
      </dgm:t>
    </dgm:pt>
    <dgm:pt modelId="{FCD8B0B2-B70F-4891-984E-BC1268279678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Справжні «відкриті дані»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C2BA006-CB23-4324-8AE2-3D43BABFCD56}" type="parTrans" cxnId="{D62FDCA7-EE0D-4B2A-8CD6-18EB36A8B850}">
      <dgm:prSet/>
      <dgm:spPr/>
      <dgm:t>
        <a:bodyPr/>
        <a:lstStyle/>
        <a:p>
          <a:endParaRPr lang="en-US"/>
        </a:p>
      </dgm:t>
    </dgm:pt>
    <dgm:pt modelId="{61372E6D-1D93-4A79-A794-2C1BF047A80B}" type="sibTrans" cxnId="{D62FDCA7-EE0D-4B2A-8CD6-18EB36A8B850}">
      <dgm:prSet/>
      <dgm:spPr/>
      <dgm:t>
        <a:bodyPr/>
        <a:lstStyle/>
        <a:p>
          <a:endParaRPr lang="en-US"/>
        </a:p>
      </dgm:t>
    </dgm:pt>
    <dgm:pt modelId="{070CC385-F456-432D-8668-6CA7E0FCBF75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Зведення до єдиної бази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41016EE8-7A7C-4A81-AA5A-82015406342D}" type="parTrans" cxnId="{48C252BD-7D39-4233-8A50-1C9590B5313F}">
      <dgm:prSet/>
      <dgm:spPr/>
      <dgm:t>
        <a:bodyPr/>
        <a:lstStyle/>
        <a:p>
          <a:endParaRPr lang="en-US"/>
        </a:p>
      </dgm:t>
    </dgm:pt>
    <dgm:pt modelId="{DC9F220D-D9F6-4E88-B0AE-3FBCB322059C}" type="sibTrans" cxnId="{48C252BD-7D39-4233-8A50-1C9590B5313F}">
      <dgm:prSet/>
      <dgm:spPr/>
      <dgm:t>
        <a:bodyPr/>
        <a:lstStyle/>
        <a:p>
          <a:endParaRPr lang="en-US"/>
        </a:p>
      </dgm:t>
    </dgm:pt>
    <dgm:pt modelId="{D2250050-D108-47FF-885A-F17957026AA4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Онлайн доступність даних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F86B7AD-0A4F-4C8F-AB1E-7451C2A52259}" type="parTrans" cxnId="{00F28BAA-3820-4666-A25D-2C174F155B56}">
      <dgm:prSet/>
      <dgm:spPr/>
      <dgm:t>
        <a:bodyPr/>
        <a:lstStyle/>
        <a:p>
          <a:endParaRPr lang="en-US"/>
        </a:p>
      </dgm:t>
    </dgm:pt>
    <dgm:pt modelId="{ED52D66B-8CFF-4BBA-BB1C-3BF8FD7861FA}" type="sibTrans" cxnId="{00F28BAA-3820-4666-A25D-2C174F155B56}">
      <dgm:prSet/>
      <dgm:spPr/>
      <dgm:t>
        <a:bodyPr/>
        <a:lstStyle/>
        <a:p>
          <a:endParaRPr lang="en-US"/>
        </a:p>
      </dgm:t>
    </dgm:pt>
    <dgm:pt modelId="{BEDC8C06-0A06-4339-893E-95C09169DC7D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Безпека для вас та ваших близьких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5746A616-AC95-4F99-9B1A-8EEF9D0F109B}" type="parTrans" cxnId="{2DD5F2EA-F00A-4FCF-B8B7-5D0E77A1B3E9}">
      <dgm:prSet/>
      <dgm:spPr/>
      <dgm:t>
        <a:bodyPr/>
        <a:lstStyle/>
        <a:p>
          <a:endParaRPr lang="en-US"/>
        </a:p>
      </dgm:t>
    </dgm:pt>
    <dgm:pt modelId="{BBB28D64-2219-4338-95E2-3E8488D0FCBD}" type="sibTrans" cxnId="{2DD5F2EA-F00A-4FCF-B8B7-5D0E77A1B3E9}">
      <dgm:prSet/>
      <dgm:spPr/>
      <dgm:t>
        <a:bodyPr/>
        <a:lstStyle/>
        <a:p>
          <a:endParaRPr lang="en-US"/>
        </a:p>
      </dgm:t>
    </dgm:pt>
    <dgm:pt modelId="{C8AF1F7A-D13D-4B32-BD2F-8628EA837327}">
      <dgm:prSet phldrT="[Text]" custT="1"/>
      <dgm:spPr/>
      <dgm:t>
        <a:bodyPr/>
        <a:lstStyle/>
        <a:p>
          <a:r>
            <a:rPr lang="uk-UA" sz="2000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Оперативність даних</a:t>
          </a:r>
          <a:endParaRPr lang="en-US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1E7314E-B6D5-40B3-B598-C1FDE9848AE3}" type="parTrans" cxnId="{9998C19F-014F-4309-85B6-764FF4D555C3}">
      <dgm:prSet/>
      <dgm:spPr/>
      <dgm:t>
        <a:bodyPr/>
        <a:lstStyle/>
        <a:p>
          <a:endParaRPr lang="en-US"/>
        </a:p>
      </dgm:t>
    </dgm:pt>
    <dgm:pt modelId="{CDFD6547-29F8-45C4-B991-B9DE66BE2AEE}" type="sibTrans" cxnId="{9998C19F-014F-4309-85B6-764FF4D555C3}">
      <dgm:prSet/>
      <dgm:spPr/>
      <dgm:t>
        <a:bodyPr/>
        <a:lstStyle/>
        <a:p>
          <a:endParaRPr lang="en-US"/>
        </a:p>
      </dgm:t>
    </dgm:pt>
    <dgm:pt modelId="{8B630C65-9108-404C-A612-E76BB18A96F1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Суспільна та наукова важливість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0D98781A-3F99-4504-9316-08AEDA9695E5}" type="parTrans" cxnId="{3A1A02F2-CE01-47E6-87FF-234BD4198DCD}">
      <dgm:prSet/>
      <dgm:spPr/>
      <dgm:t>
        <a:bodyPr/>
        <a:lstStyle/>
        <a:p>
          <a:endParaRPr lang="en-US"/>
        </a:p>
      </dgm:t>
    </dgm:pt>
    <dgm:pt modelId="{61D470F9-A6D8-4BC5-A26D-0FFC63BE2E54}" type="sibTrans" cxnId="{3A1A02F2-CE01-47E6-87FF-234BD4198DCD}">
      <dgm:prSet/>
      <dgm:spPr/>
      <dgm:t>
        <a:bodyPr/>
        <a:lstStyle/>
        <a:p>
          <a:endParaRPr lang="en-US"/>
        </a:p>
      </dgm:t>
    </dgm:pt>
    <dgm:pt modelId="{E71C227E-C4DF-40E3-AD87-B21203BD1B6D}" type="pres">
      <dgm:prSet presAssocID="{07797144-1553-45B2-AD36-6DDACBF7EFD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48B256-16A7-409C-9FDB-ECAC6875B58F}" type="pres">
      <dgm:prSet presAssocID="{9A258C12-B67D-4FE5-AE9C-4E54393E0E84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A62CBCE2-B123-4F3C-A495-D33FF014327C}" type="pres">
      <dgm:prSet presAssocID="{FCD8B0B2-B70F-4891-984E-BC1268279678}" presName="Accent1" presStyleCnt="0"/>
      <dgm:spPr/>
      <dgm:t>
        <a:bodyPr/>
        <a:lstStyle/>
        <a:p>
          <a:endParaRPr lang="en-US"/>
        </a:p>
      </dgm:t>
    </dgm:pt>
    <dgm:pt modelId="{BDF1CBFB-3213-4B76-8978-717FE91ADBD1}" type="pres">
      <dgm:prSet presAssocID="{FCD8B0B2-B70F-4891-984E-BC1268279678}" presName="Accent" presStyleLbl="bgShp" presStyleIdx="0" presStyleCnt="6"/>
      <dgm:spPr/>
      <dgm:t>
        <a:bodyPr/>
        <a:lstStyle/>
        <a:p>
          <a:endParaRPr lang="en-US"/>
        </a:p>
      </dgm:t>
    </dgm:pt>
    <dgm:pt modelId="{505469F9-D88C-4500-A14A-CED74A57BDDF}" type="pres">
      <dgm:prSet presAssocID="{FCD8B0B2-B70F-4891-984E-BC126827967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FE8E6-2C62-4910-A9CF-91382512F751}" type="pres">
      <dgm:prSet presAssocID="{070CC385-F456-432D-8668-6CA7E0FCBF75}" presName="Accent2" presStyleCnt="0"/>
      <dgm:spPr/>
      <dgm:t>
        <a:bodyPr/>
        <a:lstStyle/>
        <a:p>
          <a:endParaRPr lang="en-US"/>
        </a:p>
      </dgm:t>
    </dgm:pt>
    <dgm:pt modelId="{CEA13A52-7461-4CD6-8442-97307877E0B7}" type="pres">
      <dgm:prSet presAssocID="{070CC385-F456-432D-8668-6CA7E0FCBF75}" presName="Accent" presStyleLbl="bgShp" presStyleIdx="1" presStyleCnt="6"/>
      <dgm:spPr/>
      <dgm:t>
        <a:bodyPr/>
        <a:lstStyle/>
        <a:p>
          <a:endParaRPr lang="en-US"/>
        </a:p>
      </dgm:t>
    </dgm:pt>
    <dgm:pt modelId="{CE4788EC-11EC-435B-9057-439D99FC3642}" type="pres">
      <dgm:prSet presAssocID="{070CC385-F456-432D-8668-6CA7E0FCBF7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07505-4C0D-4BF6-A299-6F5FB237EB4E}" type="pres">
      <dgm:prSet presAssocID="{D2250050-D108-47FF-885A-F17957026AA4}" presName="Accent3" presStyleCnt="0"/>
      <dgm:spPr/>
      <dgm:t>
        <a:bodyPr/>
        <a:lstStyle/>
        <a:p>
          <a:endParaRPr lang="en-US"/>
        </a:p>
      </dgm:t>
    </dgm:pt>
    <dgm:pt modelId="{A95A5214-B763-47B1-BF83-BB94F0644ED1}" type="pres">
      <dgm:prSet presAssocID="{D2250050-D108-47FF-885A-F17957026AA4}" presName="Accent" presStyleLbl="bgShp" presStyleIdx="2" presStyleCnt="6"/>
      <dgm:spPr/>
      <dgm:t>
        <a:bodyPr/>
        <a:lstStyle/>
        <a:p>
          <a:endParaRPr lang="en-US"/>
        </a:p>
      </dgm:t>
    </dgm:pt>
    <dgm:pt modelId="{64AEC54B-6D4C-48A7-8E11-69076C4D7901}" type="pres">
      <dgm:prSet presAssocID="{D2250050-D108-47FF-885A-F17957026AA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3F547-747A-4436-994E-D17CD8AFA938}" type="pres">
      <dgm:prSet presAssocID="{BEDC8C06-0A06-4339-893E-95C09169DC7D}" presName="Accent4" presStyleCnt="0"/>
      <dgm:spPr/>
      <dgm:t>
        <a:bodyPr/>
        <a:lstStyle/>
        <a:p>
          <a:endParaRPr lang="en-US"/>
        </a:p>
      </dgm:t>
    </dgm:pt>
    <dgm:pt modelId="{E07B0CE3-0B93-43A7-AD48-CF96677F142A}" type="pres">
      <dgm:prSet presAssocID="{BEDC8C06-0A06-4339-893E-95C09169DC7D}" presName="Accent" presStyleLbl="bgShp" presStyleIdx="3" presStyleCnt="6"/>
      <dgm:spPr/>
      <dgm:t>
        <a:bodyPr/>
        <a:lstStyle/>
        <a:p>
          <a:endParaRPr lang="en-US"/>
        </a:p>
      </dgm:t>
    </dgm:pt>
    <dgm:pt modelId="{F48D0948-2CED-4403-85C4-9FE8DB29C200}" type="pres">
      <dgm:prSet presAssocID="{BEDC8C06-0A06-4339-893E-95C09169DC7D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6260D-59AE-4797-9FA8-5E8A3E434168}" type="pres">
      <dgm:prSet presAssocID="{C8AF1F7A-D13D-4B32-BD2F-8628EA837327}" presName="Accent5" presStyleCnt="0"/>
      <dgm:spPr/>
      <dgm:t>
        <a:bodyPr/>
        <a:lstStyle/>
        <a:p>
          <a:endParaRPr lang="en-US"/>
        </a:p>
      </dgm:t>
    </dgm:pt>
    <dgm:pt modelId="{8584CB66-3351-4367-9FCF-ABA3719C7190}" type="pres">
      <dgm:prSet presAssocID="{C8AF1F7A-D13D-4B32-BD2F-8628EA837327}" presName="Accent" presStyleLbl="bgShp" presStyleIdx="4" presStyleCnt="6"/>
      <dgm:spPr/>
      <dgm:t>
        <a:bodyPr/>
        <a:lstStyle/>
        <a:p>
          <a:endParaRPr lang="en-US"/>
        </a:p>
      </dgm:t>
    </dgm:pt>
    <dgm:pt modelId="{B5B4F1E6-4171-4352-A7C4-23F1A83DC4B9}" type="pres">
      <dgm:prSet presAssocID="{C8AF1F7A-D13D-4B32-BD2F-8628EA83732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7F25A-D8F3-4373-AC04-2FA591DA8B26}" type="pres">
      <dgm:prSet presAssocID="{8B630C65-9108-404C-A612-E76BB18A96F1}" presName="Accent6" presStyleCnt="0"/>
      <dgm:spPr/>
      <dgm:t>
        <a:bodyPr/>
        <a:lstStyle/>
        <a:p>
          <a:endParaRPr lang="en-US"/>
        </a:p>
      </dgm:t>
    </dgm:pt>
    <dgm:pt modelId="{77C73B6D-64A0-4D1C-B8F9-D88F879BEC0D}" type="pres">
      <dgm:prSet presAssocID="{8B630C65-9108-404C-A612-E76BB18A96F1}" presName="Accent" presStyleLbl="bgShp" presStyleIdx="5" presStyleCnt="6"/>
      <dgm:spPr/>
      <dgm:t>
        <a:bodyPr/>
        <a:lstStyle/>
        <a:p>
          <a:endParaRPr lang="en-US"/>
        </a:p>
      </dgm:t>
    </dgm:pt>
    <dgm:pt modelId="{BFA49CB2-4DCA-406D-BDE7-D7D9D8BC10EF}" type="pres">
      <dgm:prSet presAssocID="{8B630C65-9108-404C-A612-E76BB18A96F1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8C19F-014F-4309-85B6-764FF4D555C3}" srcId="{9A258C12-B67D-4FE5-AE9C-4E54393E0E84}" destId="{C8AF1F7A-D13D-4B32-BD2F-8628EA837327}" srcOrd="4" destOrd="0" parTransId="{E1E7314E-B6D5-40B3-B598-C1FDE9848AE3}" sibTransId="{CDFD6547-29F8-45C4-B991-B9DE66BE2AEE}"/>
    <dgm:cxn modelId="{F78721FD-3FFA-4C65-BFD7-9A8AD67D05F0}" type="presOf" srcId="{070CC385-F456-432D-8668-6CA7E0FCBF75}" destId="{CE4788EC-11EC-435B-9057-439D99FC3642}" srcOrd="0" destOrd="0" presId="urn:microsoft.com/office/officeart/2011/layout/HexagonRadial"/>
    <dgm:cxn modelId="{D62FDCA7-EE0D-4B2A-8CD6-18EB36A8B850}" srcId="{9A258C12-B67D-4FE5-AE9C-4E54393E0E84}" destId="{FCD8B0B2-B70F-4891-984E-BC1268279678}" srcOrd="0" destOrd="0" parTransId="{EC2BA006-CB23-4324-8AE2-3D43BABFCD56}" sibTransId="{61372E6D-1D93-4A79-A794-2C1BF047A80B}"/>
    <dgm:cxn modelId="{FC967532-66AD-4AB3-BE42-80A242FEC745}" srcId="{07797144-1553-45B2-AD36-6DDACBF7EFDB}" destId="{9A258C12-B67D-4FE5-AE9C-4E54393E0E84}" srcOrd="0" destOrd="0" parTransId="{B8AB734F-1A09-4709-8A45-6822812C6B92}" sibTransId="{B1A999D4-4067-46A2-9BA9-64EF39709F2F}"/>
    <dgm:cxn modelId="{3A1A02F2-CE01-47E6-87FF-234BD4198DCD}" srcId="{9A258C12-B67D-4FE5-AE9C-4E54393E0E84}" destId="{8B630C65-9108-404C-A612-E76BB18A96F1}" srcOrd="5" destOrd="0" parTransId="{0D98781A-3F99-4504-9316-08AEDA9695E5}" sibTransId="{61D470F9-A6D8-4BC5-A26D-0FFC63BE2E54}"/>
    <dgm:cxn modelId="{8F5C46B6-1EC8-4AF9-91C8-26BA6C76F612}" type="presOf" srcId="{07797144-1553-45B2-AD36-6DDACBF7EFDB}" destId="{E71C227E-C4DF-40E3-AD87-B21203BD1B6D}" srcOrd="0" destOrd="0" presId="urn:microsoft.com/office/officeart/2011/layout/HexagonRadial"/>
    <dgm:cxn modelId="{00F28BAA-3820-4666-A25D-2C174F155B56}" srcId="{9A258C12-B67D-4FE5-AE9C-4E54393E0E84}" destId="{D2250050-D108-47FF-885A-F17957026AA4}" srcOrd="2" destOrd="0" parTransId="{1F86B7AD-0A4F-4C8F-AB1E-7451C2A52259}" sibTransId="{ED52D66B-8CFF-4BBA-BB1C-3BF8FD7861FA}"/>
    <dgm:cxn modelId="{197E9A69-EE18-4E68-ACDC-BA03F2EFB2F7}" type="presOf" srcId="{9A258C12-B67D-4FE5-AE9C-4E54393E0E84}" destId="{4A48B256-16A7-409C-9FDB-ECAC6875B58F}" srcOrd="0" destOrd="0" presId="urn:microsoft.com/office/officeart/2011/layout/HexagonRadial"/>
    <dgm:cxn modelId="{BB31F83B-5004-4399-BA98-70EC34B4291A}" type="presOf" srcId="{C8AF1F7A-D13D-4B32-BD2F-8628EA837327}" destId="{B5B4F1E6-4171-4352-A7C4-23F1A83DC4B9}" srcOrd="0" destOrd="0" presId="urn:microsoft.com/office/officeart/2011/layout/HexagonRadial"/>
    <dgm:cxn modelId="{D7081A0D-5B83-4072-A65C-9C59E21879BD}" type="presOf" srcId="{BEDC8C06-0A06-4339-893E-95C09169DC7D}" destId="{F48D0948-2CED-4403-85C4-9FE8DB29C200}" srcOrd="0" destOrd="0" presId="urn:microsoft.com/office/officeart/2011/layout/HexagonRadial"/>
    <dgm:cxn modelId="{48C252BD-7D39-4233-8A50-1C9590B5313F}" srcId="{9A258C12-B67D-4FE5-AE9C-4E54393E0E84}" destId="{070CC385-F456-432D-8668-6CA7E0FCBF75}" srcOrd="1" destOrd="0" parTransId="{41016EE8-7A7C-4A81-AA5A-82015406342D}" sibTransId="{DC9F220D-D9F6-4E88-B0AE-3FBCB322059C}"/>
    <dgm:cxn modelId="{EB88FA29-4BD2-42F3-A89B-7AC9FC85ADC1}" type="presOf" srcId="{8B630C65-9108-404C-A612-E76BB18A96F1}" destId="{BFA49CB2-4DCA-406D-BDE7-D7D9D8BC10EF}" srcOrd="0" destOrd="0" presId="urn:microsoft.com/office/officeart/2011/layout/HexagonRadial"/>
    <dgm:cxn modelId="{57E88799-29AC-4225-A8E9-F9E7EE5B2AD1}" type="presOf" srcId="{D2250050-D108-47FF-885A-F17957026AA4}" destId="{64AEC54B-6D4C-48A7-8E11-69076C4D7901}" srcOrd="0" destOrd="0" presId="urn:microsoft.com/office/officeart/2011/layout/HexagonRadial"/>
    <dgm:cxn modelId="{2DD5F2EA-F00A-4FCF-B8B7-5D0E77A1B3E9}" srcId="{9A258C12-B67D-4FE5-AE9C-4E54393E0E84}" destId="{BEDC8C06-0A06-4339-893E-95C09169DC7D}" srcOrd="3" destOrd="0" parTransId="{5746A616-AC95-4F99-9B1A-8EEF9D0F109B}" sibTransId="{BBB28D64-2219-4338-95E2-3E8488D0FCBD}"/>
    <dgm:cxn modelId="{935993CB-8A3E-4771-AFCE-97EC019CC5CA}" type="presOf" srcId="{FCD8B0B2-B70F-4891-984E-BC1268279678}" destId="{505469F9-D88C-4500-A14A-CED74A57BDDF}" srcOrd="0" destOrd="0" presId="urn:microsoft.com/office/officeart/2011/layout/HexagonRadial"/>
    <dgm:cxn modelId="{0B87F537-1B67-4BA8-9633-BDBF1F0258B3}" type="presParOf" srcId="{E71C227E-C4DF-40E3-AD87-B21203BD1B6D}" destId="{4A48B256-16A7-409C-9FDB-ECAC6875B58F}" srcOrd="0" destOrd="0" presId="urn:microsoft.com/office/officeart/2011/layout/HexagonRadial"/>
    <dgm:cxn modelId="{721A49FA-77BF-4C53-8ED7-DFDEF01B175C}" type="presParOf" srcId="{E71C227E-C4DF-40E3-AD87-B21203BD1B6D}" destId="{A62CBCE2-B123-4F3C-A495-D33FF014327C}" srcOrd="1" destOrd="0" presId="urn:microsoft.com/office/officeart/2011/layout/HexagonRadial"/>
    <dgm:cxn modelId="{01AC3FC6-A308-4EBB-942B-0690383EF995}" type="presParOf" srcId="{A62CBCE2-B123-4F3C-A495-D33FF014327C}" destId="{BDF1CBFB-3213-4B76-8978-717FE91ADBD1}" srcOrd="0" destOrd="0" presId="urn:microsoft.com/office/officeart/2011/layout/HexagonRadial"/>
    <dgm:cxn modelId="{733CF635-4034-4B84-B909-10F0352520A2}" type="presParOf" srcId="{E71C227E-C4DF-40E3-AD87-B21203BD1B6D}" destId="{505469F9-D88C-4500-A14A-CED74A57BDDF}" srcOrd="2" destOrd="0" presId="urn:microsoft.com/office/officeart/2011/layout/HexagonRadial"/>
    <dgm:cxn modelId="{67993066-C43C-4BCA-8000-97EE56E31876}" type="presParOf" srcId="{E71C227E-C4DF-40E3-AD87-B21203BD1B6D}" destId="{A51FE8E6-2C62-4910-A9CF-91382512F751}" srcOrd="3" destOrd="0" presId="urn:microsoft.com/office/officeart/2011/layout/HexagonRadial"/>
    <dgm:cxn modelId="{3C74F391-4123-48D5-9CD3-8BE156983665}" type="presParOf" srcId="{A51FE8E6-2C62-4910-A9CF-91382512F751}" destId="{CEA13A52-7461-4CD6-8442-97307877E0B7}" srcOrd="0" destOrd="0" presId="urn:microsoft.com/office/officeart/2011/layout/HexagonRadial"/>
    <dgm:cxn modelId="{5BA4117F-6B35-419D-8E80-51DCE9320BDC}" type="presParOf" srcId="{E71C227E-C4DF-40E3-AD87-B21203BD1B6D}" destId="{CE4788EC-11EC-435B-9057-439D99FC3642}" srcOrd="4" destOrd="0" presId="urn:microsoft.com/office/officeart/2011/layout/HexagonRadial"/>
    <dgm:cxn modelId="{54F9CBA8-66D4-4C86-A200-840ADA55AB04}" type="presParOf" srcId="{E71C227E-C4DF-40E3-AD87-B21203BD1B6D}" destId="{BE907505-4C0D-4BF6-A299-6F5FB237EB4E}" srcOrd="5" destOrd="0" presId="urn:microsoft.com/office/officeart/2011/layout/HexagonRadial"/>
    <dgm:cxn modelId="{1771A00B-5A8B-4ADD-8207-D4106D6CE74D}" type="presParOf" srcId="{BE907505-4C0D-4BF6-A299-6F5FB237EB4E}" destId="{A95A5214-B763-47B1-BF83-BB94F0644ED1}" srcOrd="0" destOrd="0" presId="urn:microsoft.com/office/officeart/2011/layout/HexagonRadial"/>
    <dgm:cxn modelId="{14ACB5CE-E941-4CB7-9094-53BF437D0622}" type="presParOf" srcId="{E71C227E-C4DF-40E3-AD87-B21203BD1B6D}" destId="{64AEC54B-6D4C-48A7-8E11-69076C4D7901}" srcOrd="6" destOrd="0" presId="urn:microsoft.com/office/officeart/2011/layout/HexagonRadial"/>
    <dgm:cxn modelId="{9668EE4E-D5E2-4FB6-9261-5212B16BA4AD}" type="presParOf" srcId="{E71C227E-C4DF-40E3-AD87-B21203BD1B6D}" destId="{8683F547-747A-4436-994E-D17CD8AFA938}" srcOrd="7" destOrd="0" presId="urn:microsoft.com/office/officeart/2011/layout/HexagonRadial"/>
    <dgm:cxn modelId="{1EBA367A-4065-42BE-A6BD-40D696AF60EF}" type="presParOf" srcId="{8683F547-747A-4436-994E-D17CD8AFA938}" destId="{E07B0CE3-0B93-43A7-AD48-CF96677F142A}" srcOrd="0" destOrd="0" presId="urn:microsoft.com/office/officeart/2011/layout/HexagonRadial"/>
    <dgm:cxn modelId="{49EDBC38-5165-4776-8D82-3617F42FFCD2}" type="presParOf" srcId="{E71C227E-C4DF-40E3-AD87-B21203BD1B6D}" destId="{F48D0948-2CED-4403-85C4-9FE8DB29C200}" srcOrd="8" destOrd="0" presId="urn:microsoft.com/office/officeart/2011/layout/HexagonRadial"/>
    <dgm:cxn modelId="{7C9ACA54-565B-45D1-B213-ADFB28BC221A}" type="presParOf" srcId="{E71C227E-C4DF-40E3-AD87-B21203BD1B6D}" destId="{57D6260D-59AE-4797-9FA8-5E8A3E434168}" srcOrd="9" destOrd="0" presId="urn:microsoft.com/office/officeart/2011/layout/HexagonRadial"/>
    <dgm:cxn modelId="{BCCD91E5-2EAD-428C-AC3A-A8C091C27D07}" type="presParOf" srcId="{57D6260D-59AE-4797-9FA8-5E8A3E434168}" destId="{8584CB66-3351-4367-9FCF-ABA3719C7190}" srcOrd="0" destOrd="0" presId="urn:microsoft.com/office/officeart/2011/layout/HexagonRadial"/>
    <dgm:cxn modelId="{50A1A2B1-2458-4FFD-9D35-CDF39454A574}" type="presParOf" srcId="{E71C227E-C4DF-40E3-AD87-B21203BD1B6D}" destId="{B5B4F1E6-4171-4352-A7C4-23F1A83DC4B9}" srcOrd="10" destOrd="0" presId="urn:microsoft.com/office/officeart/2011/layout/HexagonRadial"/>
    <dgm:cxn modelId="{1A28B7E6-7E2C-44CC-9A9D-4BA50967479C}" type="presParOf" srcId="{E71C227E-C4DF-40E3-AD87-B21203BD1B6D}" destId="{6A57F25A-D8F3-4373-AC04-2FA591DA8B26}" srcOrd="11" destOrd="0" presId="urn:microsoft.com/office/officeart/2011/layout/HexagonRadial"/>
    <dgm:cxn modelId="{21719548-2339-47C9-AC57-54DE027C8C4F}" type="presParOf" srcId="{6A57F25A-D8F3-4373-AC04-2FA591DA8B26}" destId="{77C73B6D-64A0-4D1C-B8F9-D88F879BEC0D}" srcOrd="0" destOrd="0" presId="urn:microsoft.com/office/officeart/2011/layout/HexagonRadial"/>
    <dgm:cxn modelId="{A2E6D5B1-145E-45D5-A378-790524BCACF7}" type="presParOf" srcId="{E71C227E-C4DF-40E3-AD87-B21203BD1B6D}" destId="{BFA49CB2-4DCA-406D-BDE7-D7D9D8BC10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633CBA-2502-434A-928C-6EC6967F259D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2EDDC6-207F-4EE3-9DEB-146599520561}">
      <dgm:prSet phldrT="[Text]" custT="1"/>
      <dgm:spPr/>
      <dgm:t>
        <a:bodyPr/>
        <a:lstStyle/>
        <a:p>
          <a:r>
            <a:rPr lang="ru-RU" sz="1800" b="1" dirty="0" err="1" smtClean="0">
              <a:latin typeface="Century Gothic" panose="020B0502020202020204" pitchFamily="34" charset="0"/>
            </a:rPr>
            <a:t>Залучення</a:t>
          </a:r>
          <a:r>
            <a:rPr lang="ru-RU" sz="1800" b="1" dirty="0" smtClean="0">
              <a:latin typeface="Century Gothic" panose="020B0502020202020204" pitchFamily="34" charset="0"/>
            </a:rPr>
            <a:t> </a:t>
          </a:r>
          <a:r>
            <a:rPr lang="ru-RU" sz="1800" b="1" dirty="0" err="1" smtClean="0">
              <a:latin typeface="Century Gothic" panose="020B0502020202020204" pitchFamily="34" charset="0"/>
            </a:rPr>
            <a:t>наукової</a:t>
          </a:r>
          <a:r>
            <a:rPr lang="ru-RU" sz="1800" b="1" dirty="0" smtClean="0">
              <a:latin typeface="Century Gothic" panose="020B0502020202020204" pitchFamily="34" charset="0"/>
            </a:rPr>
            <a:t> </a:t>
          </a:r>
          <a:r>
            <a:rPr lang="ru-RU" sz="1800" b="1" dirty="0" err="1" smtClean="0">
              <a:latin typeface="Century Gothic" panose="020B0502020202020204" pitchFamily="34" charset="0"/>
            </a:rPr>
            <a:t>спільноти</a:t>
          </a:r>
          <a:r>
            <a:rPr lang="ru-RU" sz="1800" b="1" dirty="0" smtClean="0">
              <a:latin typeface="Century Gothic" panose="020B0502020202020204" pitchFamily="34" charset="0"/>
            </a:rPr>
            <a:t> та </a:t>
          </a:r>
          <a:r>
            <a:rPr lang="ru-RU" sz="1800" b="1" dirty="0" err="1" smtClean="0">
              <a:latin typeface="Century Gothic" panose="020B0502020202020204" pitchFamily="34" charset="0"/>
            </a:rPr>
            <a:t>громадських</a:t>
          </a:r>
          <a:r>
            <a:rPr lang="ru-RU" sz="1800" b="1" dirty="0" smtClean="0">
              <a:latin typeface="Century Gothic" panose="020B0502020202020204" pitchFamily="34" charset="0"/>
            </a:rPr>
            <a:t> </a:t>
          </a:r>
          <a:r>
            <a:rPr lang="ru-RU" sz="1800" b="1" dirty="0" err="1" smtClean="0">
              <a:latin typeface="Century Gothic" panose="020B0502020202020204" pitchFamily="34" charset="0"/>
            </a:rPr>
            <a:t>організацій</a:t>
          </a:r>
          <a:endParaRPr lang="en-US" sz="1800" b="1" dirty="0">
            <a:latin typeface="Century Gothic" panose="020B0502020202020204" pitchFamily="34" charset="0"/>
          </a:endParaRPr>
        </a:p>
      </dgm:t>
    </dgm:pt>
    <dgm:pt modelId="{1850CBD5-1A99-4F4F-897C-451AA66F1516}" type="parTrans" cxnId="{A9676025-22BC-4F10-8860-B270A6112553}">
      <dgm:prSet/>
      <dgm:spPr/>
      <dgm:t>
        <a:bodyPr/>
        <a:lstStyle/>
        <a:p>
          <a:endParaRPr lang="en-US"/>
        </a:p>
      </dgm:t>
    </dgm:pt>
    <dgm:pt modelId="{7985EE53-BD3D-4DB3-B5BD-6B9FFA75B9E6}" type="sibTrans" cxnId="{A9676025-22BC-4F10-8860-B270A6112553}">
      <dgm:prSet/>
      <dgm:spPr/>
      <dgm:t>
        <a:bodyPr/>
        <a:lstStyle/>
        <a:p>
          <a:endParaRPr lang="en-US"/>
        </a:p>
      </dgm:t>
    </dgm:pt>
    <dgm:pt modelId="{38FB0022-09EC-4D6F-86C0-C813C6F2F39A}">
      <dgm:prSet phldrT="[Text]" custT="1"/>
      <dgm:spPr/>
      <dgm:t>
        <a:bodyPr/>
        <a:lstStyle/>
        <a:p>
          <a:r>
            <a:rPr lang="uk-UA" sz="1800" b="1" dirty="0" smtClean="0">
              <a:latin typeface="Century Gothic" panose="020B0502020202020204" pitchFamily="34" charset="0"/>
            </a:rPr>
            <a:t>Освітні кампанії серед мешканців міста</a:t>
          </a:r>
          <a:endParaRPr lang="en-US" sz="1800" b="1" dirty="0">
            <a:latin typeface="Century Gothic" panose="020B0502020202020204" pitchFamily="34" charset="0"/>
          </a:endParaRPr>
        </a:p>
      </dgm:t>
    </dgm:pt>
    <dgm:pt modelId="{A0BBE5C2-C8CF-4F12-974F-53039E6D00EC}" type="parTrans" cxnId="{9A1C775D-7DDB-48F9-97D9-490A63DE2A86}">
      <dgm:prSet/>
      <dgm:spPr/>
      <dgm:t>
        <a:bodyPr/>
        <a:lstStyle/>
        <a:p>
          <a:endParaRPr lang="en-US"/>
        </a:p>
      </dgm:t>
    </dgm:pt>
    <dgm:pt modelId="{EA86A114-EBD1-49CF-AB76-042FF3D636A5}" type="sibTrans" cxnId="{9A1C775D-7DDB-48F9-97D9-490A63DE2A86}">
      <dgm:prSet/>
      <dgm:spPr/>
      <dgm:t>
        <a:bodyPr/>
        <a:lstStyle/>
        <a:p>
          <a:endParaRPr lang="en-US"/>
        </a:p>
      </dgm:t>
    </dgm:pt>
    <dgm:pt modelId="{9131EDB8-27A6-42FD-A541-052EFC01D4C6}">
      <dgm:prSet phldrT="[Text]" custT="1"/>
      <dgm:spPr/>
      <dgm:t>
        <a:bodyPr/>
        <a:lstStyle/>
        <a:p>
          <a:r>
            <a:rPr lang="uk-UA" sz="1800" b="1" dirty="0" smtClean="0">
              <a:latin typeface="Century Gothic" panose="020B0502020202020204" pitchFamily="34" charset="0"/>
            </a:rPr>
            <a:t>Реплікація проекту до інших міст</a:t>
          </a:r>
          <a:endParaRPr lang="en-US" sz="1800" b="1" dirty="0">
            <a:latin typeface="Century Gothic" panose="020B0502020202020204" pitchFamily="34" charset="0"/>
          </a:endParaRPr>
        </a:p>
      </dgm:t>
    </dgm:pt>
    <dgm:pt modelId="{6EC3601D-D6CE-49D7-9229-0442323129DA}" type="parTrans" cxnId="{198EE807-14A4-40FA-B030-5F9F79A9713E}">
      <dgm:prSet/>
      <dgm:spPr/>
      <dgm:t>
        <a:bodyPr/>
        <a:lstStyle/>
        <a:p>
          <a:endParaRPr lang="en-US"/>
        </a:p>
      </dgm:t>
    </dgm:pt>
    <dgm:pt modelId="{13A2EB04-B868-427A-B17F-16729BFA55DA}" type="sibTrans" cxnId="{198EE807-14A4-40FA-B030-5F9F79A9713E}">
      <dgm:prSet/>
      <dgm:spPr/>
      <dgm:t>
        <a:bodyPr/>
        <a:lstStyle/>
        <a:p>
          <a:endParaRPr lang="en-US"/>
        </a:p>
      </dgm:t>
    </dgm:pt>
    <dgm:pt modelId="{23116FF9-AEB9-43F5-882D-9ECB1FD5DE18}">
      <dgm:prSet phldrT="[Text]" custT="1"/>
      <dgm:spPr/>
      <dgm:t>
        <a:bodyPr/>
        <a:lstStyle/>
        <a:p>
          <a:r>
            <a:rPr lang="uk-UA" sz="1800" b="1" dirty="0" smtClean="0">
              <a:latin typeface="Century Gothic" panose="020B0502020202020204" pitchFamily="34" charset="0"/>
            </a:rPr>
            <a:t>Аналіз зібраного масиву інформації</a:t>
          </a:r>
          <a:endParaRPr lang="en-US" sz="1800" b="1" dirty="0">
            <a:latin typeface="Century Gothic" panose="020B0502020202020204" pitchFamily="34" charset="0"/>
          </a:endParaRPr>
        </a:p>
      </dgm:t>
    </dgm:pt>
    <dgm:pt modelId="{86229775-B50F-4220-B88B-07C4BA05CEAC}" type="parTrans" cxnId="{97323DE5-E2BF-422D-8188-D2445F20223B}">
      <dgm:prSet/>
      <dgm:spPr/>
      <dgm:t>
        <a:bodyPr/>
        <a:lstStyle/>
        <a:p>
          <a:endParaRPr lang="en-US"/>
        </a:p>
      </dgm:t>
    </dgm:pt>
    <dgm:pt modelId="{BEE765C7-6165-4808-9B3B-A6627557B77F}" type="sibTrans" cxnId="{97323DE5-E2BF-422D-8188-D2445F20223B}">
      <dgm:prSet/>
      <dgm:spPr/>
      <dgm:t>
        <a:bodyPr/>
        <a:lstStyle/>
        <a:p>
          <a:endParaRPr lang="en-US"/>
        </a:p>
      </dgm:t>
    </dgm:pt>
    <dgm:pt modelId="{DA2EE66E-1894-4E15-A659-CCDCFE4DAD65}">
      <dgm:prSet phldrT="[Text]" custT="1"/>
      <dgm:spPr/>
      <dgm:t>
        <a:bodyPr/>
        <a:lstStyle/>
        <a:p>
          <a:r>
            <a:rPr lang="uk-UA" sz="1800" b="1" dirty="0" smtClean="0">
              <a:latin typeface="Century Gothic" panose="020B0502020202020204" pitchFamily="34" charset="0"/>
            </a:rPr>
            <a:t>Напрацювання рекомендацій щодо благоустрою та будівництва</a:t>
          </a:r>
          <a:endParaRPr lang="en-US" sz="1800" b="1" dirty="0">
            <a:latin typeface="Century Gothic" panose="020B0502020202020204" pitchFamily="34" charset="0"/>
          </a:endParaRPr>
        </a:p>
      </dgm:t>
    </dgm:pt>
    <dgm:pt modelId="{21005F9D-878A-4CC9-A13A-8A9C577A9239}" type="parTrans" cxnId="{64DAF508-E1BA-4EDC-A97D-EE1A011CB9E0}">
      <dgm:prSet/>
      <dgm:spPr/>
      <dgm:t>
        <a:bodyPr/>
        <a:lstStyle/>
        <a:p>
          <a:endParaRPr lang="en-US"/>
        </a:p>
      </dgm:t>
    </dgm:pt>
    <dgm:pt modelId="{612BA10D-4F4F-4BF6-9059-06A94BDAF34E}" type="sibTrans" cxnId="{64DAF508-E1BA-4EDC-A97D-EE1A011CB9E0}">
      <dgm:prSet/>
      <dgm:spPr/>
      <dgm:t>
        <a:bodyPr/>
        <a:lstStyle/>
        <a:p>
          <a:endParaRPr lang="en-US"/>
        </a:p>
      </dgm:t>
    </dgm:pt>
    <dgm:pt modelId="{EA3ADED0-C9AD-4C17-98CE-D872DACD90E8}" type="pres">
      <dgm:prSet presAssocID="{13633CBA-2502-434A-928C-6EC6967F259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8890D5-4F42-4C33-B381-CD393B37A1FF}" type="pres">
      <dgm:prSet presAssocID="{012EDDC6-207F-4EE3-9DEB-146599520561}" presName="node" presStyleLbl="node1" presStyleIdx="0" presStyleCnt="5" custScaleX="116779" custScaleY="1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755A-5077-47FB-BDC0-FF7A84FD3F26}" type="pres">
      <dgm:prSet presAssocID="{7985EE53-BD3D-4DB3-B5BD-6B9FFA75B9E6}" presName="sibTrans" presStyleLbl="sibTrans2D1" presStyleIdx="0" presStyleCnt="5" custScaleX="116779" custScaleY="113198"/>
      <dgm:spPr/>
      <dgm:t>
        <a:bodyPr/>
        <a:lstStyle/>
        <a:p>
          <a:endParaRPr lang="en-US"/>
        </a:p>
      </dgm:t>
    </dgm:pt>
    <dgm:pt modelId="{746707A3-847D-4DEF-8437-C19565999197}" type="pres">
      <dgm:prSet presAssocID="{7985EE53-BD3D-4DB3-B5BD-6B9FFA75B9E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C5A343C-E262-450D-959C-A644EA0CABBE}" type="pres">
      <dgm:prSet presAssocID="{DA2EE66E-1894-4E15-A659-CCDCFE4DAD65}" presName="node" presStyleLbl="node1" presStyleIdx="1" presStyleCnt="5" custScaleX="116779" custScaleY="1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BC63E-F731-4648-BC28-EDC25FC57AA9}" type="pres">
      <dgm:prSet presAssocID="{612BA10D-4F4F-4BF6-9059-06A94BDAF34E}" presName="sibTrans" presStyleLbl="sibTrans2D1" presStyleIdx="1" presStyleCnt="5" custScaleX="116779" custScaleY="113198"/>
      <dgm:spPr/>
      <dgm:t>
        <a:bodyPr/>
        <a:lstStyle/>
        <a:p>
          <a:endParaRPr lang="en-US"/>
        </a:p>
      </dgm:t>
    </dgm:pt>
    <dgm:pt modelId="{018B9E75-742E-4303-A16C-8A821310EF15}" type="pres">
      <dgm:prSet presAssocID="{612BA10D-4F4F-4BF6-9059-06A94BDAF34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91CB6799-0928-4E01-9EDA-41B17BB04FAF}" type="pres">
      <dgm:prSet presAssocID="{38FB0022-09EC-4D6F-86C0-C813C6F2F39A}" presName="node" presStyleLbl="node1" presStyleIdx="2" presStyleCnt="5" custScaleX="116779" custScaleY="1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01657F-6946-4A4C-877D-2A88A526B7E1}" type="pres">
      <dgm:prSet presAssocID="{EA86A114-EBD1-49CF-AB76-042FF3D636A5}" presName="sibTrans" presStyleLbl="sibTrans2D1" presStyleIdx="2" presStyleCnt="5" custScaleX="116779" custScaleY="113198"/>
      <dgm:spPr/>
      <dgm:t>
        <a:bodyPr/>
        <a:lstStyle/>
        <a:p>
          <a:endParaRPr lang="en-US"/>
        </a:p>
      </dgm:t>
    </dgm:pt>
    <dgm:pt modelId="{A60042D3-910C-4160-96CD-1A63C2C4C0FB}" type="pres">
      <dgm:prSet presAssocID="{EA86A114-EBD1-49CF-AB76-042FF3D636A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8372633-A8CE-4898-AF86-305447452F30}" type="pres">
      <dgm:prSet presAssocID="{9131EDB8-27A6-42FD-A541-052EFC01D4C6}" presName="node" presStyleLbl="node1" presStyleIdx="3" presStyleCnt="5" custScaleX="116779" custScaleY="1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A7701-5D17-48E5-8EAF-0CE4B894FCD8}" type="pres">
      <dgm:prSet presAssocID="{13A2EB04-B868-427A-B17F-16729BFA55DA}" presName="sibTrans" presStyleLbl="sibTrans2D1" presStyleIdx="3" presStyleCnt="5" custScaleX="116779" custScaleY="113198"/>
      <dgm:spPr/>
      <dgm:t>
        <a:bodyPr/>
        <a:lstStyle/>
        <a:p>
          <a:endParaRPr lang="en-US"/>
        </a:p>
      </dgm:t>
    </dgm:pt>
    <dgm:pt modelId="{2F68EEE9-28D4-49EC-A4B1-C191492E34F2}" type="pres">
      <dgm:prSet presAssocID="{13A2EB04-B868-427A-B17F-16729BFA55D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DD53E4A-81C3-4CAD-B31F-4C20BA5CFCD7}" type="pres">
      <dgm:prSet presAssocID="{23116FF9-AEB9-43F5-882D-9ECB1FD5DE18}" presName="node" presStyleLbl="node1" presStyleIdx="4" presStyleCnt="5" custScaleX="116779" custScaleY="1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EC530-2BF9-418C-9EBE-CFD33FE15D7D}" type="pres">
      <dgm:prSet presAssocID="{BEE765C7-6165-4808-9B3B-A6627557B77F}" presName="sibTrans" presStyleLbl="sibTrans2D1" presStyleIdx="4" presStyleCnt="5" custScaleX="116779" custScaleY="113198"/>
      <dgm:spPr/>
      <dgm:t>
        <a:bodyPr/>
        <a:lstStyle/>
        <a:p>
          <a:endParaRPr lang="en-US"/>
        </a:p>
      </dgm:t>
    </dgm:pt>
    <dgm:pt modelId="{75E8BE9C-270B-4810-939F-EB750969C50A}" type="pres">
      <dgm:prSet presAssocID="{BEE765C7-6165-4808-9B3B-A6627557B77F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78C50D8-77D8-41C7-84A7-20D85C0A1825}" type="presOf" srcId="{BEE765C7-6165-4808-9B3B-A6627557B77F}" destId="{670EC530-2BF9-418C-9EBE-CFD33FE15D7D}" srcOrd="0" destOrd="0" presId="urn:microsoft.com/office/officeart/2005/8/layout/cycle2"/>
    <dgm:cxn modelId="{97323DE5-E2BF-422D-8188-D2445F20223B}" srcId="{13633CBA-2502-434A-928C-6EC6967F259D}" destId="{23116FF9-AEB9-43F5-882D-9ECB1FD5DE18}" srcOrd="4" destOrd="0" parTransId="{86229775-B50F-4220-B88B-07C4BA05CEAC}" sibTransId="{BEE765C7-6165-4808-9B3B-A6627557B77F}"/>
    <dgm:cxn modelId="{22D86A64-D851-411D-98DD-66DB08D887DE}" type="presOf" srcId="{012EDDC6-207F-4EE3-9DEB-146599520561}" destId="{558890D5-4F42-4C33-B381-CD393B37A1FF}" srcOrd="0" destOrd="0" presId="urn:microsoft.com/office/officeart/2005/8/layout/cycle2"/>
    <dgm:cxn modelId="{5637A8D1-6DDD-43E0-A654-B84F12CA0E6D}" type="presOf" srcId="{EA86A114-EBD1-49CF-AB76-042FF3D636A5}" destId="{A60042D3-910C-4160-96CD-1A63C2C4C0FB}" srcOrd="1" destOrd="0" presId="urn:microsoft.com/office/officeart/2005/8/layout/cycle2"/>
    <dgm:cxn modelId="{2E4A0F44-C22C-4A79-B441-BE1F243004F3}" type="presOf" srcId="{612BA10D-4F4F-4BF6-9059-06A94BDAF34E}" destId="{719BC63E-F731-4648-BC28-EDC25FC57AA9}" srcOrd="0" destOrd="0" presId="urn:microsoft.com/office/officeart/2005/8/layout/cycle2"/>
    <dgm:cxn modelId="{E6D814D4-FE86-41BE-AC34-7861C8901BCD}" type="presOf" srcId="{13633CBA-2502-434A-928C-6EC6967F259D}" destId="{EA3ADED0-C9AD-4C17-98CE-D872DACD90E8}" srcOrd="0" destOrd="0" presId="urn:microsoft.com/office/officeart/2005/8/layout/cycle2"/>
    <dgm:cxn modelId="{70A15E49-F97C-4E32-8474-DA58034FE49C}" type="presOf" srcId="{7985EE53-BD3D-4DB3-B5BD-6B9FFA75B9E6}" destId="{746707A3-847D-4DEF-8437-C19565999197}" srcOrd="1" destOrd="0" presId="urn:microsoft.com/office/officeart/2005/8/layout/cycle2"/>
    <dgm:cxn modelId="{64DAF508-E1BA-4EDC-A97D-EE1A011CB9E0}" srcId="{13633CBA-2502-434A-928C-6EC6967F259D}" destId="{DA2EE66E-1894-4E15-A659-CCDCFE4DAD65}" srcOrd="1" destOrd="0" parTransId="{21005F9D-878A-4CC9-A13A-8A9C577A9239}" sibTransId="{612BA10D-4F4F-4BF6-9059-06A94BDAF34E}"/>
    <dgm:cxn modelId="{70E930A6-C827-4F72-B6F2-9BC8DC8AB8CD}" type="presOf" srcId="{23116FF9-AEB9-43F5-882D-9ECB1FD5DE18}" destId="{4DD53E4A-81C3-4CAD-B31F-4C20BA5CFCD7}" srcOrd="0" destOrd="0" presId="urn:microsoft.com/office/officeart/2005/8/layout/cycle2"/>
    <dgm:cxn modelId="{08C26720-4CBB-4226-9FAA-5FA72C464F41}" type="presOf" srcId="{612BA10D-4F4F-4BF6-9059-06A94BDAF34E}" destId="{018B9E75-742E-4303-A16C-8A821310EF15}" srcOrd="1" destOrd="0" presId="urn:microsoft.com/office/officeart/2005/8/layout/cycle2"/>
    <dgm:cxn modelId="{A9676025-22BC-4F10-8860-B270A6112553}" srcId="{13633CBA-2502-434A-928C-6EC6967F259D}" destId="{012EDDC6-207F-4EE3-9DEB-146599520561}" srcOrd="0" destOrd="0" parTransId="{1850CBD5-1A99-4F4F-897C-451AA66F1516}" sibTransId="{7985EE53-BD3D-4DB3-B5BD-6B9FFA75B9E6}"/>
    <dgm:cxn modelId="{66822E6F-E441-4678-A445-668144701D63}" type="presOf" srcId="{13A2EB04-B868-427A-B17F-16729BFA55DA}" destId="{2F68EEE9-28D4-49EC-A4B1-C191492E34F2}" srcOrd="1" destOrd="0" presId="urn:microsoft.com/office/officeart/2005/8/layout/cycle2"/>
    <dgm:cxn modelId="{9A1C775D-7DDB-48F9-97D9-490A63DE2A86}" srcId="{13633CBA-2502-434A-928C-6EC6967F259D}" destId="{38FB0022-09EC-4D6F-86C0-C813C6F2F39A}" srcOrd="2" destOrd="0" parTransId="{A0BBE5C2-C8CF-4F12-974F-53039E6D00EC}" sibTransId="{EA86A114-EBD1-49CF-AB76-042FF3D636A5}"/>
    <dgm:cxn modelId="{6A3565DD-D04C-4E82-B5A0-4809B84DBC70}" type="presOf" srcId="{13A2EB04-B868-427A-B17F-16729BFA55DA}" destId="{3BFA7701-5D17-48E5-8EAF-0CE4B894FCD8}" srcOrd="0" destOrd="0" presId="urn:microsoft.com/office/officeart/2005/8/layout/cycle2"/>
    <dgm:cxn modelId="{04CB5DA5-3FF2-4B6D-8DE7-1F090C09BE47}" type="presOf" srcId="{EA86A114-EBD1-49CF-AB76-042FF3D636A5}" destId="{3701657F-6946-4A4C-877D-2A88A526B7E1}" srcOrd="0" destOrd="0" presId="urn:microsoft.com/office/officeart/2005/8/layout/cycle2"/>
    <dgm:cxn modelId="{8426E189-4684-4E41-AAAC-C4772D18A644}" type="presOf" srcId="{38FB0022-09EC-4D6F-86C0-C813C6F2F39A}" destId="{91CB6799-0928-4E01-9EDA-41B17BB04FAF}" srcOrd="0" destOrd="0" presId="urn:microsoft.com/office/officeart/2005/8/layout/cycle2"/>
    <dgm:cxn modelId="{3EDF7B8C-7598-4E0B-B3E9-3F82986F4CD4}" type="presOf" srcId="{9131EDB8-27A6-42FD-A541-052EFC01D4C6}" destId="{28372633-A8CE-4898-AF86-305447452F30}" srcOrd="0" destOrd="0" presId="urn:microsoft.com/office/officeart/2005/8/layout/cycle2"/>
    <dgm:cxn modelId="{142518E3-74EC-49D4-B3EA-D407F6E4F483}" type="presOf" srcId="{BEE765C7-6165-4808-9B3B-A6627557B77F}" destId="{75E8BE9C-270B-4810-939F-EB750969C50A}" srcOrd="1" destOrd="0" presId="urn:microsoft.com/office/officeart/2005/8/layout/cycle2"/>
    <dgm:cxn modelId="{54F8772A-7F81-4F90-B03D-21A18269F8D4}" type="presOf" srcId="{DA2EE66E-1894-4E15-A659-CCDCFE4DAD65}" destId="{7C5A343C-E262-450D-959C-A644EA0CABBE}" srcOrd="0" destOrd="0" presId="urn:microsoft.com/office/officeart/2005/8/layout/cycle2"/>
    <dgm:cxn modelId="{198EE807-14A4-40FA-B030-5F9F79A9713E}" srcId="{13633CBA-2502-434A-928C-6EC6967F259D}" destId="{9131EDB8-27A6-42FD-A541-052EFC01D4C6}" srcOrd="3" destOrd="0" parTransId="{6EC3601D-D6CE-49D7-9229-0442323129DA}" sibTransId="{13A2EB04-B868-427A-B17F-16729BFA55DA}"/>
    <dgm:cxn modelId="{6BAAF43C-7E5B-435B-A7D7-29098A98B81E}" type="presOf" srcId="{7985EE53-BD3D-4DB3-B5BD-6B9FFA75B9E6}" destId="{973C755A-5077-47FB-BDC0-FF7A84FD3F26}" srcOrd="0" destOrd="0" presId="urn:microsoft.com/office/officeart/2005/8/layout/cycle2"/>
    <dgm:cxn modelId="{DFA86892-7D69-4BFB-B34F-2C8C07271E8B}" type="presParOf" srcId="{EA3ADED0-C9AD-4C17-98CE-D872DACD90E8}" destId="{558890D5-4F42-4C33-B381-CD393B37A1FF}" srcOrd="0" destOrd="0" presId="urn:microsoft.com/office/officeart/2005/8/layout/cycle2"/>
    <dgm:cxn modelId="{7F9B98CF-1D17-4778-A91B-7B74EBAA0FA8}" type="presParOf" srcId="{EA3ADED0-C9AD-4C17-98CE-D872DACD90E8}" destId="{973C755A-5077-47FB-BDC0-FF7A84FD3F26}" srcOrd="1" destOrd="0" presId="urn:microsoft.com/office/officeart/2005/8/layout/cycle2"/>
    <dgm:cxn modelId="{58B0DBF7-4E3D-49F6-8D26-ACACE46843EA}" type="presParOf" srcId="{973C755A-5077-47FB-BDC0-FF7A84FD3F26}" destId="{746707A3-847D-4DEF-8437-C19565999197}" srcOrd="0" destOrd="0" presId="urn:microsoft.com/office/officeart/2005/8/layout/cycle2"/>
    <dgm:cxn modelId="{381EE5FA-8238-4893-AAE3-669FE20776B0}" type="presParOf" srcId="{EA3ADED0-C9AD-4C17-98CE-D872DACD90E8}" destId="{7C5A343C-E262-450D-959C-A644EA0CABBE}" srcOrd="2" destOrd="0" presId="urn:microsoft.com/office/officeart/2005/8/layout/cycle2"/>
    <dgm:cxn modelId="{516E789B-A1EF-4A99-AEAC-BA725AC33E92}" type="presParOf" srcId="{EA3ADED0-C9AD-4C17-98CE-D872DACD90E8}" destId="{719BC63E-F731-4648-BC28-EDC25FC57AA9}" srcOrd="3" destOrd="0" presId="urn:microsoft.com/office/officeart/2005/8/layout/cycle2"/>
    <dgm:cxn modelId="{13FBEBCD-DC9D-4FEF-AE29-4C9E0849BF3F}" type="presParOf" srcId="{719BC63E-F731-4648-BC28-EDC25FC57AA9}" destId="{018B9E75-742E-4303-A16C-8A821310EF15}" srcOrd="0" destOrd="0" presId="urn:microsoft.com/office/officeart/2005/8/layout/cycle2"/>
    <dgm:cxn modelId="{FB008668-0FF3-46C7-8959-1F236FB4F4D0}" type="presParOf" srcId="{EA3ADED0-C9AD-4C17-98CE-D872DACD90E8}" destId="{91CB6799-0928-4E01-9EDA-41B17BB04FAF}" srcOrd="4" destOrd="0" presId="urn:microsoft.com/office/officeart/2005/8/layout/cycle2"/>
    <dgm:cxn modelId="{971F10E2-5CED-4C4E-9252-D755753EA2E9}" type="presParOf" srcId="{EA3ADED0-C9AD-4C17-98CE-D872DACD90E8}" destId="{3701657F-6946-4A4C-877D-2A88A526B7E1}" srcOrd="5" destOrd="0" presId="urn:microsoft.com/office/officeart/2005/8/layout/cycle2"/>
    <dgm:cxn modelId="{A68F6CC6-1A0A-4333-8003-8FEDD4F0E677}" type="presParOf" srcId="{3701657F-6946-4A4C-877D-2A88A526B7E1}" destId="{A60042D3-910C-4160-96CD-1A63C2C4C0FB}" srcOrd="0" destOrd="0" presId="urn:microsoft.com/office/officeart/2005/8/layout/cycle2"/>
    <dgm:cxn modelId="{10A74CE4-5A25-4509-ADD3-06BB9CEF21C7}" type="presParOf" srcId="{EA3ADED0-C9AD-4C17-98CE-D872DACD90E8}" destId="{28372633-A8CE-4898-AF86-305447452F30}" srcOrd="6" destOrd="0" presId="urn:microsoft.com/office/officeart/2005/8/layout/cycle2"/>
    <dgm:cxn modelId="{1B430A39-072A-40C5-B4BD-47B08DF907B6}" type="presParOf" srcId="{EA3ADED0-C9AD-4C17-98CE-D872DACD90E8}" destId="{3BFA7701-5D17-48E5-8EAF-0CE4B894FCD8}" srcOrd="7" destOrd="0" presId="urn:microsoft.com/office/officeart/2005/8/layout/cycle2"/>
    <dgm:cxn modelId="{46827EAB-B72B-42D7-AFD7-E30968E9F4C3}" type="presParOf" srcId="{3BFA7701-5D17-48E5-8EAF-0CE4B894FCD8}" destId="{2F68EEE9-28D4-49EC-A4B1-C191492E34F2}" srcOrd="0" destOrd="0" presId="urn:microsoft.com/office/officeart/2005/8/layout/cycle2"/>
    <dgm:cxn modelId="{9F3F7806-C569-417D-8EC1-52CA3866F5CB}" type="presParOf" srcId="{EA3ADED0-C9AD-4C17-98CE-D872DACD90E8}" destId="{4DD53E4A-81C3-4CAD-B31F-4C20BA5CFCD7}" srcOrd="8" destOrd="0" presId="urn:microsoft.com/office/officeart/2005/8/layout/cycle2"/>
    <dgm:cxn modelId="{30A9895D-4071-42A8-815E-0C83C1883982}" type="presParOf" srcId="{EA3ADED0-C9AD-4C17-98CE-D872DACD90E8}" destId="{670EC530-2BF9-418C-9EBE-CFD33FE15D7D}" srcOrd="9" destOrd="0" presId="urn:microsoft.com/office/officeart/2005/8/layout/cycle2"/>
    <dgm:cxn modelId="{687D3A8C-60B6-45BD-AF82-A0D5A13C4B1D}" type="presParOf" srcId="{670EC530-2BF9-418C-9EBE-CFD33FE15D7D}" destId="{75E8BE9C-270B-4810-939F-EB750969C5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33CBA-2502-434A-928C-6EC6967F259D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2EDDC6-207F-4EE3-9DEB-146599520561}">
      <dgm:prSet phldrT="[Text]" custT="1"/>
      <dgm:spPr/>
      <dgm:t>
        <a:bodyPr/>
        <a:lstStyle/>
        <a:p>
          <a:r>
            <a:rPr lang="ru-RU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Зелений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ru-RU" sz="18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офіс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850CBD5-1A99-4F4F-897C-451AA66F1516}" type="parTrans" cxnId="{A9676025-22BC-4F10-8860-B270A6112553}">
      <dgm:prSet/>
      <dgm:spPr/>
      <dgm:t>
        <a:bodyPr/>
        <a:lstStyle/>
        <a:p>
          <a:endParaRPr lang="en-US"/>
        </a:p>
      </dgm:t>
    </dgm:pt>
    <dgm:pt modelId="{7985EE53-BD3D-4DB3-B5BD-6B9FFA75B9E6}" type="sibTrans" cxnId="{A9676025-22BC-4F10-8860-B270A6112553}">
      <dgm:prSet/>
      <dgm:spPr/>
      <dgm:t>
        <a:bodyPr/>
        <a:lstStyle/>
        <a:p>
          <a:endParaRPr lang="en-US"/>
        </a:p>
      </dgm:t>
    </dgm:pt>
    <dgm:pt modelId="{38FB0022-09EC-4D6F-86C0-C813C6F2F39A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Зелене</a:t>
          </a:r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місто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A0BBE5C2-C8CF-4F12-974F-53039E6D00EC}" type="parTrans" cxnId="{9A1C775D-7DDB-48F9-97D9-490A63DE2A86}">
      <dgm:prSet/>
      <dgm:spPr/>
      <dgm:t>
        <a:bodyPr/>
        <a:lstStyle/>
        <a:p>
          <a:endParaRPr lang="en-US"/>
        </a:p>
      </dgm:t>
    </dgm:pt>
    <dgm:pt modelId="{EA86A114-EBD1-49CF-AB76-042FF3D636A5}" type="sibTrans" cxnId="{9A1C775D-7DDB-48F9-97D9-490A63DE2A86}">
      <dgm:prSet/>
      <dgm:spPr/>
      <dgm:t>
        <a:bodyPr/>
        <a:lstStyle/>
        <a:p>
          <a:endParaRPr lang="en-US"/>
        </a:p>
      </dgm:t>
    </dgm:pt>
    <dgm:pt modelId="{9131EDB8-27A6-42FD-A541-052EFC01D4C6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Зелена</a:t>
          </a:r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держава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EC3601D-D6CE-49D7-9229-0442323129DA}" type="parTrans" cxnId="{198EE807-14A4-40FA-B030-5F9F79A9713E}">
      <dgm:prSet/>
      <dgm:spPr/>
      <dgm:t>
        <a:bodyPr/>
        <a:lstStyle/>
        <a:p>
          <a:endParaRPr lang="en-US"/>
        </a:p>
      </dgm:t>
    </dgm:pt>
    <dgm:pt modelId="{13A2EB04-B868-427A-B17F-16729BFA55DA}" type="sibTrans" cxnId="{198EE807-14A4-40FA-B030-5F9F79A9713E}">
      <dgm:prSet/>
      <dgm:spPr/>
      <dgm:t>
        <a:bodyPr/>
        <a:lstStyle/>
        <a:p>
          <a:endParaRPr lang="en-US"/>
        </a:p>
      </dgm:t>
    </dgm:pt>
    <dgm:pt modelId="{23116FF9-AEB9-43F5-882D-9ECB1FD5DE18}">
      <dgm:prSet phldrT="[Text]" custT="1"/>
      <dgm:spPr/>
      <dgm:t>
        <a:bodyPr/>
        <a:lstStyle/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Зелена</a:t>
          </a:r>
        </a:p>
        <a:p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школа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86229775-B50F-4220-B88B-07C4BA05CEAC}" type="parTrans" cxnId="{97323DE5-E2BF-422D-8188-D2445F20223B}">
      <dgm:prSet/>
      <dgm:spPr/>
      <dgm:t>
        <a:bodyPr/>
        <a:lstStyle/>
        <a:p>
          <a:endParaRPr lang="en-US"/>
        </a:p>
      </dgm:t>
    </dgm:pt>
    <dgm:pt modelId="{BEE765C7-6165-4808-9B3B-A6627557B77F}" type="sibTrans" cxnId="{97323DE5-E2BF-422D-8188-D2445F20223B}">
      <dgm:prSet/>
      <dgm:spPr/>
      <dgm:t>
        <a:bodyPr/>
        <a:lstStyle/>
        <a:p>
          <a:endParaRPr lang="en-US"/>
        </a:p>
      </dgm:t>
    </dgm:pt>
    <dgm:pt modelId="{DA2EE66E-1894-4E15-A659-CCDCFE4DAD65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Зелене </a:t>
          </a:r>
          <a:r>
            <a:rPr lang="uk-UA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підприємство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21005F9D-878A-4CC9-A13A-8A9C577A9239}" type="parTrans" cxnId="{64DAF508-E1BA-4EDC-A97D-EE1A011CB9E0}">
      <dgm:prSet/>
      <dgm:spPr/>
      <dgm:t>
        <a:bodyPr/>
        <a:lstStyle/>
        <a:p>
          <a:endParaRPr lang="en-US"/>
        </a:p>
      </dgm:t>
    </dgm:pt>
    <dgm:pt modelId="{612BA10D-4F4F-4BF6-9059-06A94BDAF34E}" type="sibTrans" cxnId="{64DAF508-E1BA-4EDC-A97D-EE1A011CB9E0}">
      <dgm:prSet/>
      <dgm:spPr/>
      <dgm:t>
        <a:bodyPr/>
        <a:lstStyle/>
        <a:p>
          <a:endParaRPr lang="en-US"/>
        </a:p>
      </dgm:t>
    </dgm:pt>
    <dgm:pt modelId="{D6557EB4-A8F8-45D9-8425-9ADB88BA6C92}" type="pres">
      <dgm:prSet presAssocID="{13633CBA-2502-434A-928C-6EC6967F259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22582A-D067-4F10-A745-E216252214A2}" type="pres">
      <dgm:prSet presAssocID="{012EDDC6-207F-4EE3-9DEB-14659952056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57E94-3B9D-4DA6-8FA9-642944B480E3}" type="pres">
      <dgm:prSet presAssocID="{7985EE53-BD3D-4DB3-B5BD-6B9FFA75B9E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1067914-D7FB-4612-A64A-B3F656B1303C}" type="pres">
      <dgm:prSet presAssocID="{7985EE53-BD3D-4DB3-B5BD-6B9FFA75B9E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3A24402C-55AB-4CC2-98CD-9B6F5C14F93C}" type="pres">
      <dgm:prSet presAssocID="{DA2EE66E-1894-4E15-A659-CCDCFE4DAD65}" presName="node" presStyleLbl="node1" presStyleIdx="1" presStyleCnt="5" custScaleX="1098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D04F3-7C4A-4E8E-99EF-A99D9C023B5E}" type="pres">
      <dgm:prSet presAssocID="{612BA10D-4F4F-4BF6-9059-06A94BDAF34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9939697A-39AE-4F07-9941-732AC1E1887D}" type="pres">
      <dgm:prSet presAssocID="{612BA10D-4F4F-4BF6-9059-06A94BDAF34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DA5FBBF-26A1-45BB-AB61-9E165846680C}" type="pres">
      <dgm:prSet presAssocID="{38FB0022-09EC-4D6F-86C0-C813C6F2F3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198AB-84C2-4FBE-AA0E-CE08072A3C71}" type="pres">
      <dgm:prSet presAssocID="{EA86A114-EBD1-49CF-AB76-042FF3D636A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D644CFF-1C26-4167-8DCB-51FE2691C4C8}" type="pres">
      <dgm:prSet presAssocID="{EA86A114-EBD1-49CF-AB76-042FF3D636A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647B255-E293-4C0D-8FDF-D3F1FDBAF0D6}" type="pres">
      <dgm:prSet presAssocID="{9131EDB8-27A6-42FD-A541-052EFC01D4C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4A019-BCC1-4077-BBFA-2DB82BF835F5}" type="pres">
      <dgm:prSet presAssocID="{13A2EB04-B868-427A-B17F-16729BFA55D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E4FD986-AA4D-4548-970F-C11839A35C6B}" type="pres">
      <dgm:prSet presAssocID="{13A2EB04-B868-427A-B17F-16729BFA55D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51B1EAD-54B5-40CF-BA84-ED449B9B8B8E}" type="pres">
      <dgm:prSet presAssocID="{23116FF9-AEB9-43F5-882D-9ECB1FD5DE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4B218-C86D-4E94-B897-6CB7F9EB3D59}" type="pres">
      <dgm:prSet presAssocID="{BEE765C7-6165-4808-9B3B-A6627557B77F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D6F2FC8-0F0D-43E9-BA1A-04E9E035223B}" type="pres">
      <dgm:prSet presAssocID="{BEE765C7-6165-4808-9B3B-A6627557B77F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7323DE5-E2BF-422D-8188-D2445F20223B}" srcId="{13633CBA-2502-434A-928C-6EC6967F259D}" destId="{23116FF9-AEB9-43F5-882D-9ECB1FD5DE18}" srcOrd="4" destOrd="0" parTransId="{86229775-B50F-4220-B88B-07C4BA05CEAC}" sibTransId="{BEE765C7-6165-4808-9B3B-A6627557B77F}"/>
    <dgm:cxn modelId="{DB4E4374-32EB-439B-9338-608B19CF2AA1}" type="presOf" srcId="{9131EDB8-27A6-42FD-A541-052EFC01D4C6}" destId="{B647B255-E293-4C0D-8FDF-D3F1FDBAF0D6}" srcOrd="0" destOrd="0" presId="urn:microsoft.com/office/officeart/2005/8/layout/cycle7"/>
    <dgm:cxn modelId="{682E8CCB-018E-41B8-A96C-49C3931CA7D8}" type="presOf" srcId="{612BA10D-4F4F-4BF6-9059-06A94BDAF34E}" destId="{9939697A-39AE-4F07-9941-732AC1E1887D}" srcOrd="1" destOrd="0" presId="urn:microsoft.com/office/officeart/2005/8/layout/cycle7"/>
    <dgm:cxn modelId="{1BFDC3A5-7349-4BEB-9865-A2BF8C435CAF}" type="presOf" srcId="{EA86A114-EBD1-49CF-AB76-042FF3D636A5}" destId="{1D644CFF-1C26-4167-8DCB-51FE2691C4C8}" srcOrd="1" destOrd="0" presId="urn:microsoft.com/office/officeart/2005/8/layout/cycle7"/>
    <dgm:cxn modelId="{528E40E6-2E02-4C0B-9C7A-B631A0F5D56E}" type="presOf" srcId="{13A2EB04-B868-427A-B17F-16729BFA55DA}" destId="{1E4FD986-AA4D-4548-970F-C11839A35C6B}" srcOrd="1" destOrd="0" presId="urn:microsoft.com/office/officeart/2005/8/layout/cycle7"/>
    <dgm:cxn modelId="{D8A48061-7F4C-4425-A157-0C3C77D6DCDE}" type="presOf" srcId="{012EDDC6-207F-4EE3-9DEB-146599520561}" destId="{B422582A-D067-4F10-A745-E216252214A2}" srcOrd="0" destOrd="0" presId="urn:microsoft.com/office/officeart/2005/8/layout/cycle7"/>
    <dgm:cxn modelId="{87BC6AAC-3D75-46F7-ADBD-46A8032D1935}" type="presOf" srcId="{EA86A114-EBD1-49CF-AB76-042FF3D636A5}" destId="{BBE198AB-84C2-4FBE-AA0E-CE08072A3C71}" srcOrd="0" destOrd="0" presId="urn:microsoft.com/office/officeart/2005/8/layout/cycle7"/>
    <dgm:cxn modelId="{450E52CF-C5E8-4331-8A09-6147A892B61F}" type="presOf" srcId="{BEE765C7-6165-4808-9B3B-A6627557B77F}" destId="{1CA4B218-C86D-4E94-B897-6CB7F9EB3D59}" srcOrd="0" destOrd="0" presId="urn:microsoft.com/office/officeart/2005/8/layout/cycle7"/>
    <dgm:cxn modelId="{64DAF508-E1BA-4EDC-A97D-EE1A011CB9E0}" srcId="{13633CBA-2502-434A-928C-6EC6967F259D}" destId="{DA2EE66E-1894-4E15-A659-CCDCFE4DAD65}" srcOrd="1" destOrd="0" parTransId="{21005F9D-878A-4CC9-A13A-8A9C577A9239}" sibTransId="{612BA10D-4F4F-4BF6-9059-06A94BDAF34E}"/>
    <dgm:cxn modelId="{0CC8F062-BD7D-49A9-9975-1B04A41F15AF}" type="presOf" srcId="{BEE765C7-6165-4808-9B3B-A6627557B77F}" destId="{9D6F2FC8-0F0D-43E9-BA1A-04E9E035223B}" srcOrd="1" destOrd="0" presId="urn:microsoft.com/office/officeart/2005/8/layout/cycle7"/>
    <dgm:cxn modelId="{BA2ADB3B-6A27-4CA7-9F6B-FDCC364D013D}" type="presOf" srcId="{38FB0022-09EC-4D6F-86C0-C813C6F2F39A}" destId="{8DA5FBBF-26A1-45BB-AB61-9E165846680C}" srcOrd="0" destOrd="0" presId="urn:microsoft.com/office/officeart/2005/8/layout/cycle7"/>
    <dgm:cxn modelId="{975D865E-B783-4D02-86BC-F2C34DB4D0FC}" type="presOf" srcId="{13633CBA-2502-434A-928C-6EC6967F259D}" destId="{D6557EB4-A8F8-45D9-8425-9ADB88BA6C92}" srcOrd="0" destOrd="0" presId="urn:microsoft.com/office/officeart/2005/8/layout/cycle7"/>
    <dgm:cxn modelId="{A9676025-22BC-4F10-8860-B270A6112553}" srcId="{13633CBA-2502-434A-928C-6EC6967F259D}" destId="{012EDDC6-207F-4EE3-9DEB-146599520561}" srcOrd="0" destOrd="0" parTransId="{1850CBD5-1A99-4F4F-897C-451AA66F1516}" sibTransId="{7985EE53-BD3D-4DB3-B5BD-6B9FFA75B9E6}"/>
    <dgm:cxn modelId="{7F48E2D6-3754-4B4D-B47C-957C801B5CDF}" type="presOf" srcId="{DA2EE66E-1894-4E15-A659-CCDCFE4DAD65}" destId="{3A24402C-55AB-4CC2-98CD-9B6F5C14F93C}" srcOrd="0" destOrd="0" presId="urn:microsoft.com/office/officeart/2005/8/layout/cycle7"/>
    <dgm:cxn modelId="{9A1C775D-7DDB-48F9-97D9-490A63DE2A86}" srcId="{13633CBA-2502-434A-928C-6EC6967F259D}" destId="{38FB0022-09EC-4D6F-86C0-C813C6F2F39A}" srcOrd="2" destOrd="0" parTransId="{A0BBE5C2-C8CF-4F12-974F-53039E6D00EC}" sibTransId="{EA86A114-EBD1-49CF-AB76-042FF3D636A5}"/>
    <dgm:cxn modelId="{D0719CD9-395A-4BBE-BC20-7BCD62DFB11A}" type="presOf" srcId="{23116FF9-AEB9-43F5-882D-9ECB1FD5DE18}" destId="{F51B1EAD-54B5-40CF-BA84-ED449B9B8B8E}" srcOrd="0" destOrd="0" presId="urn:microsoft.com/office/officeart/2005/8/layout/cycle7"/>
    <dgm:cxn modelId="{42A42160-D082-44C1-A9EC-33B89362DD94}" type="presOf" srcId="{612BA10D-4F4F-4BF6-9059-06A94BDAF34E}" destId="{F81D04F3-7C4A-4E8E-99EF-A99D9C023B5E}" srcOrd="0" destOrd="0" presId="urn:microsoft.com/office/officeart/2005/8/layout/cycle7"/>
    <dgm:cxn modelId="{03EC094C-E8B4-47D3-A71F-153BB846B66E}" type="presOf" srcId="{7985EE53-BD3D-4DB3-B5BD-6B9FFA75B9E6}" destId="{E7757E94-3B9D-4DA6-8FA9-642944B480E3}" srcOrd="0" destOrd="0" presId="urn:microsoft.com/office/officeart/2005/8/layout/cycle7"/>
    <dgm:cxn modelId="{4B9C7CAA-70CA-4A7D-9221-94544BBD99FF}" type="presOf" srcId="{7985EE53-BD3D-4DB3-B5BD-6B9FFA75B9E6}" destId="{51067914-D7FB-4612-A64A-B3F656B1303C}" srcOrd="1" destOrd="0" presId="urn:microsoft.com/office/officeart/2005/8/layout/cycle7"/>
    <dgm:cxn modelId="{C180F0AD-92A1-48FE-8E70-25DF54E6BE35}" type="presOf" srcId="{13A2EB04-B868-427A-B17F-16729BFA55DA}" destId="{5124A019-BCC1-4077-BBFA-2DB82BF835F5}" srcOrd="0" destOrd="0" presId="urn:microsoft.com/office/officeart/2005/8/layout/cycle7"/>
    <dgm:cxn modelId="{198EE807-14A4-40FA-B030-5F9F79A9713E}" srcId="{13633CBA-2502-434A-928C-6EC6967F259D}" destId="{9131EDB8-27A6-42FD-A541-052EFC01D4C6}" srcOrd="3" destOrd="0" parTransId="{6EC3601D-D6CE-49D7-9229-0442323129DA}" sibTransId="{13A2EB04-B868-427A-B17F-16729BFA55DA}"/>
    <dgm:cxn modelId="{7641E204-1CD7-4DF8-BD0B-CA362DB171C9}" type="presParOf" srcId="{D6557EB4-A8F8-45D9-8425-9ADB88BA6C92}" destId="{B422582A-D067-4F10-A745-E216252214A2}" srcOrd="0" destOrd="0" presId="urn:microsoft.com/office/officeart/2005/8/layout/cycle7"/>
    <dgm:cxn modelId="{158F3255-649D-4EE9-A905-C67CC037F0BE}" type="presParOf" srcId="{D6557EB4-A8F8-45D9-8425-9ADB88BA6C92}" destId="{E7757E94-3B9D-4DA6-8FA9-642944B480E3}" srcOrd="1" destOrd="0" presId="urn:microsoft.com/office/officeart/2005/8/layout/cycle7"/>
    <dgm:cxn modelId="{968524B8-6F15-4536-814E-C22B9FDDFD88}" type="presParOf" srcId="{E7757E94-3B9D-4DA6-8FA9-642944B480E3}" destId="{51067914-D7FB-4612-A64A-B3F656B1303C}" srcOrd="0" destOrd="0" presId="urn:microsoft.com/office/officeart/2005/8/layout/cycle7"/>
    <dgm:cxn modelId="{1B2D16D7-2F5B-4A50-B98E-44FDA21F5964}" type="presParOf" srcId="{D6557EB4-A8F8-45D9-8425-9ADB88BA6C92}" destId="{3A24402C-55AB-4CC2-98CD-9B6F5C14F93C}" srcOrd="2" destOrd="0" presId="urn:microsoft.com/office/officeart/2005/8/layout/cycle7"/>
    <dgm:cxn modelId="{E2B88604-DB44-4A73-ACFF-F56CADDDC2BA}" type="presParOf" srcId="{D6557EB4-A8F8-45D9-8425-9ADB88BA6C92}" destId="{F81D04F3-7C4A-4E8E-99EF-A99D9C023B5E}" srcOrd="3" destOrd="0" presId="urn:microsoft.com/office/officeart/2005/8/layout/cycle7"/>
    <dgm:cxn modelId="{D128DFBE-E33F-472A-9438-176EC929C3F6}" type="presParOf" srcId="{F81D04F3-7C4A-4E8E-99EF-A99D9C023B5E}" destId="{9939697A-39AE-4F07-9941-732AC1E1887D}" srcOrd="0" destOrd="0" presId="urn:microsoft.com/office/officeart/2005/8/layout/cycle7"/>
    <dgm:cxn modelId="{E64FCDFA-CC58-40FE-907D-1FB16302FA80}" type="presParOf" srcId="{D6557EB4-A8F8-45D9-8425-9ADB88BA6C92}" destId="{8DA5FBBF-26A1-45BB-AB61-9E165846680C}" srcOrd="4" destOrd="0" presId="urn:microsoft.com/office/officeart/2005/8/layout/cycle7"/>
    <dgm:cxn modelId="{7438D9A3-5BDE-4E15-9E37-521DAFB8D18D}" type="presParOf" srcId="{D6557EB4-A8F8-45D9-8425-9ADB88BA6C92}" destId="{BBE198AB-84C2-4FBE-AA0E-CE08072A3C71}" srcOrd="5" destOrd="0" presId="urn:microsoft.com/office/officeart/2005/8/layout/cycle7"/>
    <dgm:cxn modelId="{53C486DF-4262-48DD-9118-5EC69E03CEEC}" type="presParOf" srcId="{BBE198AB-84C2-4FBE-AA0E-CE08072A3C71}" destId="{1D644CFF-1C26-4167-8DCB-51FE2691C4C8}" srcOrd="0" destOrd="0" presId="urn:microsoft.com/office/officeart/2005/8/layout/cycle7"/>
    <dgm:cxn modelId="{28ED081B-5534-4D16-AE60-04056B382692}" type="presParOf" srcId="{D6557EB4-A8F8-45D9-8425-9ADB88BA6C92}" destId="{B647B255-E293-4C0D-8FDF-D3F1FDBAF0D6}" srcOrd="6" destOrd="0" presId="urn:microsoft.com/office/officeart/2005/8/layout/cycle7"/>
    <dgm:cxn modelId="{F58DE3F2-83BE-44AC-A7F8-871557C2AF99}" type="presParOf" srcId="{D6557EB4-A8F8-45D9-8425-9ADB88BA6C92}" destId="{5124A019-BCC1-4077-BBFA-2DB82BF835F5}" srcOrd="7" destOrd="0" presId="urn:microsoft.com/office/officeart/2005/8/layout/cycle7"/>
    <dgm:cxn modelId="{895B4EBD-EC2E-4C39-8BDA-0804C645CF85}" type="presParOf" srcId="{5124A019-BCC1-4077-BBFA-2DB82BF835F5}" destId="{1E4FD986-AA4D-4548-970F-C11839A35C6B}" srcOrd="0" destOrd="0" presId="urn:microsoft.com/office/officeart/2005/8/layout/cycle7"/>
    <dgm:cxn modelId="{DAC2298E-8E51-4152-B79F-81A8F54DF8C4}" type="presParOf" srcId="{D6557EB4-A8F8-45D9-8425-9ADB88BA6C92}" destId="{F51B1EAD-54B5-40CF-BA84-ED449B9B8B8E}" srcOrd="8" destOrd="0" presId="urn:microsoft.com/office/officeart/2005/8/layout/cycle7"/>
    <dgm:cxn modelId="{D85BB450-F8AF-41B3-B609-D0B6B8B258BC}" type="presParOf" srcId="{D6557EB4-A8F8-45D9-8425-9ADB88BA6C92}" destId="{1CA4B218-C86D-4E94-B897-6CB7F9EB3D59}" srcOrd="9" destOrd="0" presId="urn:microsoft.com/office/officeart/2005/8/layout/cycle7"/>
    <dgm:cxn modelId="{556BE63D-7F5A-4739-AE34-8B4890FC36DC}" type="presParOf" srcId="{1CA4B218-C86D-4E94-B897-6CB7F9EB3D59}" destId="{9D6F2FC8-0F0D-43E9-BA1A-04E9E035223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2F6177-DF0C-4E5C-946B-CFDB0CF5D605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91CB998-319B-443B-B10A-01EC1FBFF9A1}">
      <dgm:prSet phldrT="[Text]" custT="1"/>
      <dgm:spPr/>
      <dgm:t>
        <a:bodyPr/>
        <a:lstStyle/>
        <a:p>
          <a:r>
            <a:rPr lang="uk-UA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</a:t>
          </a:r>
          <a:endParaRPr lang="en-US" sz="4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4E3941FC-7EE8-42DA-93A8-553E9A6A24F4}" type="parTrans" cxnId="{18DDD1EC-782F-423E-86DC-BC272B474567}">
      <dgm:prSet/>
      <dgm:spPr/>
      <dgm:t>
        <a:bodyPr/>
        <a:lstStyle/>
        <a:p>
          <a:endParaRPr lang="en-US"/>
        </a:p>
      </dgm:t>
    </dgm:pt>
    <dgm:pt modelId="{C27B51EC-F370-46DB-A23C-071A34C9DA39}" type="sibTrans" cxnId="{18DDD1EC-782F-423E-86DC-BC272B474567}">
      <dgm:prSet/>
      <dgm:spPr/>
      <dgm:t>
        <a:bodyPr/>
        <a:lstStyle/>
        <a:p>
          <a:endParaRPr lang="en-US"/>
        </a:p>
      </dgm:t>
    </dgm:pt>
    <dgm:pt modelId="{32E77C0F-A49A-47BC-B9E2-67016799C333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веб-сторінка з </a:t>
          </a:r>
          <a:r>
            <a:rPr lang="uk-UA" sz="18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геопросторовою</a:t>
          </a:r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інформацією;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78AA04-2554-4C22-A4B6-37C00089949E}" type="parTrans" cxnId="{FBEA5E05-BE53-44AE-8C11-4B25F97E31D2}">
      <dgm:prSet/>
      <dgm:spPr/>
      <dgm:t>
        <a:bodyPr/>
        <a:lstStyle/>
        <a:p>
          <a:endParaRPr lang="en-US"/>
        </a:p>
      </dgm:t>
    </dgm:pt>
    <dgm:pt modelId="{26474BFF-6FAA-4F99-BE8B-8DC7D2C2052E}" type="sibTrans" cxnId="{FBEA5E05-BE53-44AE-8C11-4B25F97E31D2}">
      <dgm:prSet/>
      <dgm:spPr/>
      <dgm:t>
        <a:bodyPr/>
        <a:lstStyle/>
        <a:p>
          <a:endParaRPr lang="en-US"/>
        </a:p>
      </dgm:t>
    </dgm:pt>
    <dgm:pt modelId="{74B5773F-2D4E-46D5-8EF4-3D92D6CDC78B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</a:t>
          </a:r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API</a:t>
          </a:r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7DFF8B-7932-4DF9-880C-0E94EA0DF42D}" type="parTrans" cxnId="{55795A94-218B-4CDD-896B-836D6CE8801B}">
      <dgm:prSet/>
      <dgm:spPr/>
      <dgm:t>
        <a:bodyPr/>
        <a:lstStyle/>
        <a:p>
          <a:endParaRPr lang="en-US"/>
        </a:p>
      </dgm:t>
    </dgm:pt>
    <dgm:pt modelId="{EBD12DFD-121E-40C4-B99B-366249FD7251}" type="sibTrans" cxnId="{55795A94-218B-4CDD-896B-836D6CE8801B}">
      <dgm:prSet/>
      <dgm:spPr/>
      <dgm:t>
        <a:bodyPr/>
        <a:lstStyle/>
        <a:p>
          <a:endParaRPr lang="en-US"/>
        </a:p>
      </dgm:t>
    </dgm:pt>
    <dgm:pt modelId="{6D843D44-5147-417C-82CC-6C5031A87766}">
      <dgm:prSet phldrT="[Text]" custT="1"/>
      <dgm:spPr/>
      <dgm:t>
        <a:bodyPr/>
        <a:lstStyle/>
        <a:p>
          <a:r>
            <a:rPr lang="uk-UA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2</a:t>
          </a:r>
          <a:endParaRPr lang="en-US" sz="4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A621907-9C82-4988-A268-DB46DF19985D}" type="parTrans" cxnId="{3AA57215-7701-434E-BA91-CD66B586EF1C}">
      <dgm:prSet/>
      <dgm:spPr/>
      <dgm:t>
        <a:bodyPr/>
        <a:lstStyle/>
        <a:p>
          <a:endParaRPr lang="en-US"/>
        </a:p>
      </dgm:t>
    </dgm:pt>
    <dgm:pt modelId="{B20D72FB-B812-4366-965E-C965DAD37CDF}" type="sibTrans" cxnId="{3AA57215-7701-434E-BA91-CD66B586EF1C}">
      <dgm:prSet/>
      <dgm:spPr/>
      <dgm:t>
        <a:bodyPr/>
        <a:lstStyle/>
        <a:p>
          <a:endParaRPr lang="en-US"/>
        </a:p>
      </dgm:t>
    </dgm:pt>
    <dgm:pt modelId="{43925A81-10B9-4412-9A83-852DB9CA503B}">
      <dgm:prSet phldrT="[Text]" custT="1"/>
      <dgm:spPr/>
      <dgm:t>
        <a:bodyPr/>
        <a:lstStyle/>
        <a:p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«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муніципального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моніторингу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»;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E0AEB1-8DF9-4596-BECF-B4BDBC5FBCB6}" type="parTrans" cxnId="{CC583AAD-70CB-42A2-871E-F2795888401B}">
      <dgm:prSet/>
      <dgm:spPr/>
      <dgm:t>
        <a:bodyPr/>
        <a:lstStyle/>
        <a:p>
          <a:endParaRPr lang="en-US"/>
        </a:p>
      </dgm:t>
    </dgm:pt>
    <dgm:pt modelId="{8225EDA1-5095-48C2-A87A-73990BDBB8FF}" type="sibTrans" cxnId="{CC583AAD-70CB-42A2-871E-F2795888401B}">
      <dgm:prSet/>
      <dgm:spPr/>
      <dgm:t>
        <a:bodyPr/>
        <a:lstStyle/>
        <a:p>
          <a:endParaRPr lang="en-US"/>
        </a:p>
      </dgm:t>
    </dgm:pt>
    <dgm:pt modelId="{23F01738-2786-4D39-A906-E4CC57B408AF}">
      <dgm:prSet phldrT="[Text]" custT="1"/>
      <dgm:spPr/>
      <dgm:t>
        <a:bodyPr/>
        <a:lstStyle/>
        <a:p>
          <a:r>
            <a:rPr lang="uk-UA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3</a:t>
          </a:r>
          <a:endParaRPr lang="en-US" sz="4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1821D06B-2F50-48F6-9A10-7FF041A7C810}" type="parTrans" cxnId="{43B0B744-7B9C-4ADF-AF8F-12B7525B9BAD}">
      <dgm:prSet/>
      <dgm:spPr/>
      <dgm:t>
        <a:bodyPr/>
        <a:lstStyle/>
        <a:p>
          <a:endParaRPr lang="en-US"/>
        </a:p>
      </dgm:t>
    </dgm:pt>
    <dgm:pt modelId="{CCF32607-0DE2-4BB4-8790-0B4FDDA6E0B3}" type="sibTrans" cxnId="{43B0B744-7B9C-4ADF-AF8F-12B7525B9BAD}">
      <dgm:prSet/>
      <dgm:spPr/>
      <dgm:t>
        <a:bodyPr/>
        <a:lstStyle/>
        <a:p>
          <a:endParaRPr lang="en-US"/>
        </a:p>
      </dgm:t>
    </dgm:pt>
    <dgm:pt modelId="{7FA0D272-FABB-4981-9CE6-DA09B03C1F61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 оперативного оповіщення мешканців міста; 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5A5BFA-8FF6-40F3-8B03-3901CDBEE46A}" type="parTrans" cxnId="{D73F45C4-871C-4394-BFB9-D8D0CF925664}">
      <dgm:prSet/>
      <dgm:spPr/>
      <dgm:t>
        <a:bodyPr/>
        <a:lstStyle/>
        <a:p>
          <a:endParaRPr lang="en-US"/>
        </a:p>
      </dgm:t>
    </dgm:pt>
    <dgm:pt modelId="{49DC5EE1-C35D-43B1-B468-459F4966E635}" type="sibTrans" cxnId="{D73F45C4-871C-4394-BFB9-D8D0CF925664}">
      <dgm:prSet/>
      <dgm:spPr/>
      <dgm:t>
        <a:bodyPr/>
        <a:lstStyle/>
        <a:p>
          <a:endParaRPr lang="en-US"/>
        </a:p>
      </dgm:t>
    </dgm:pt>
    <dgm:pt modelId="{08057608-8757-4D5E-8095-3E5B210CB284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рекомендаційний сервіс для будівельних компаній та торговців нерухомістю; 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2913B-C342-4C57-832B-5EEC56356CE5}" type="parTrans" cxnId="{CB16D257-641D-4420-9903-C2329ADACE60}">
      <dgm:prSet/>
      <dgm:spPr/>
      <dgm:t>
        <a:bodyPr/>
        <a:lstStyle/>
        <a:p>
          <a:endParaRPr lang="en-US"/>
        </a:p>
      </dgm:t>
    </dgm:pt>
    <dgm:pt modelId="{18A5E02D-B75A-4A1C-805B-AD84E7862FA2}" type="sibTrans" cxnId="{CB16D257-641D-4420-9903-C2329ADACE60}">
      <dgm:prSet/>
      <dgm:spPr/>
      <dgm:t>
        <a:bodyPr/>
        <a:lstStyle/>
        <a:p>
          <a:endParaRPr lang="en-US"/>
        </a:p>
      </dgm:t>
    </dgm:pt>
    <dgm:pt modelId="{7814F4B9-B792-42F2-9728-9D1721551E30}">
      <dgm:prSet phldrT="[Text]" custT="1"/>
      <dgm:spPr/>
      <dgm:t>
        <a:bodyPr/>
        <a:lstStyle/>
        <a:p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9ADDD-F263-40FE-8F50-6E5287285EDE}" type="parTrans" cxnId="{A6931B46-74FF-4592-9523-B97FFDDE8140}">
      <dgm:prSet/>
      <dgm:spPr/>
      <dgm:t>
        <a:bodyPr/>
        <a:lstStyle/>
        <a:p>
          <a:endParaRPr lang="en-US"/>
        </a:p>
      </dgm:t>
    </dgm:pt>
    <dgm:pt modelId="{5703D0C8-75D1-47DB-B0A2-095D5DBA1D96}" type="sibTrans" cxnId="{A6931B46-74FF-4592-9523-B97FFDDE8140}">
      <dgm:prSet/>
      <dgm:spPr/>
      <dgm:t>
        <a:bodyPr/>
        <a:lstStyle/>
        <a:p>
          <a:endParaRPr lang="en-US"/>
        </a:p>
      </dgm:t>
    </dgm:pt>
    <dgm:pt modelId="{02462F2A-E63B-4A42-B433-628B60761845}">
      <dgm:prSet phldrT="[Text]" custT="1"/>
      <dgm:spPr/>
      <dgm:t>
        <a:bodyPr/>
        <a:lstStyle/>
        <a:p>
          <a:r>
            <a:rPr lang="uk-UA" sz="18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краудсорсінгова</a:t>
          </a:r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кампанія;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D25DAA-66CA-4100-8A00-321E685578EF}" type="sibTrans" cxnId="{7EDB0932-5F30-4A6C-B173-AA79A228168C}">
      <dgm:prSet/>
      <dgm:spPr/>
      <dgm:t>
        <a:bodyPr/>
        <a:lstStyle/>
        <a:p>
          <a:endParaRPr lang="en-US"/>
        </a:p>
      </dgm:t>
    </dgm:pt>
    <dgm:pt modelId="{DB0C3D84-4B62-49BA-86D7-8ED6A3514B43}" type="parTrans" cxnId="{7EDB0932-5F30-4A6C-B173-AA79A228168C}">
      <dgm:prSet/>
      <dgm:spPr/>
      <dgm:t>
        <a:bodyPr/>
        <a:lstStyle/>
        <a:p>
          <a:endParaRPr lang="en-US"/>
        </a:p>
      </dgm:t>
    </dgm:pt>
    <dgm:pt modelId="{410D6DCB-4239-4E86-81B5-AB2B8129A9BA}">
      <dgm:prSet phldrT="[Text]" custT="1"/>
      <dgm:spPr/>
      <dgm:t>
        <a:bodyPr/>
        <a:lstStyle/>
        <a:p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інформаційний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для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медичних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працівників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7048C6-3130-4B1C-B681-7170F0C48F9B}" type="parTrans" cxnId="{07D821AC-EAFD-4C3E-849F-6A83EA3879D0}">
      <dgm:prSet/>
      <dgm:spPr/>
      <dgm:t>
        <a:bodyPr/>
        <a:lstStyle/>
        <a:p>
          <a:endParaRPr lang="en-US"/>
        </a:p>
      </dgm:t>
    </dgm:pt>
    <dgm:pt modelId="{2EFB7A6B-3979-49EF-9754-DAC8595C9475}" type="sibTrans" cxnId="{07D821AC-EAFD-4C3E-849F-6A83EA3879D0}">
      <dgm:prSet/>
      <dgm:spPr/>
      <dgm:t>
        <a:bodyPr/>
        <a:lstStyle/>
        <a:p>
          <a:endParaRPr lang="en-US"/>
        </a:p>
      </dgm:t>
    </dgm:pt>
    <dgm:pt modelId="{FE70FE1F-55B7-4FD4-AA86-FCF367F34C51}">
      <dgm:prSet phldrT="[Text]" custT="1"/>
      <dgm:spPr/>
      <dgm:t>
        <a:bodyPr/>
        <a:lstStyle/>
        <a:p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окремий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портал для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навчальної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та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наукової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роботи</a:t>
          </a:r>
          <a:r>
            <a: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.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6F1EE1-DD2D-48FF-B2BF-C7213D75C4B8}" type="parTrans" cxnId="{76DBC4AE-E8CB-4D7F-8E44-0462B0EB3B80}">
      <dgm:prSet/>
      <dgm:spPr/>
      <dgm:t>
        <a:bodyPr/>
        <a:lstStyle/>
        <a:p>
          <a:endParaRPr lang="en-US"/>
        </a:p>
      </dgm:t>
    </dgm:pt>
    <dgm:pt modelId="{49A908A5-6520-4330-8545-3B313ACF60E3}" type="sibTrans" cxnId="{76DBC4AE-E8CB-4D7F-8E44-0462B0EB3B80}">
      <dgm:prSet/>
      <dgm:spPr/>
      <dgm:t>
        <a:bodyPr/>
        <a:lstStyle/>
        <a:p>
          <a:endParaRPr lang="en-US"/>
        </a:p>
      </dgm:t>
    </dgm:pt>
    <dgm:pt modelId="{037C46F3-9CBF-415C-980B-0585B119A898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сторонніх інформаційних та аналітичних додатків; 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BD411FFF-B90A-41C2-A849-AFA8B970D9D0}" type="parTrans" cxnId="{51476FA0-125B-4B8C-B7FA-A86691324A17}">
      <dgm:prSet/>
      <dgm:spPr/>
      <dgm:t>
        <a:bodyPr/>
        <a:lstStyle/>
        <a:p>
          <a:endParaRPr lang="uk-UA"/>
        </a:p>
      </dgm:t>
    </dgm:pt>
    <dgm:pt modelId="{5820C8FC-BC51-4A98-8074-722F61D54B4F}" type="sibTrans" cxnId="{51476FA0-125B-4B8C-B7FA-A86691324A17}">
      <dgm:prSet/>
      <dgm:spPr/>
      <dgm:t>
        <a:bodyPr/>
        <a:lstStyle/>
        <a:p>
          <a:endParaRPr lang="uk-UA"/>
        </a:p>
      </dgm:t>
    </dgm:pt>
    <dgm:pt modelId="{64471C43-F6DD-48EC-874B-00689C50195E}">
      <dgm:prSet phldrT="[Text]" custT="1"/>
      <dgm:spPr/>
      <dgm:t>
        <a:bodyPr/>
        <a:lstStyle/>
        <a:p>
          <a:r>
            <a:rPr lang="uk-UA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мережі зелених класів та шкіл;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FE5719-B0F6-4BA3-97C6-A2C159328CBB}" type="parTrans" cxnId="{AF9962A6-950A-48A2-9DE4-FB12F6570139}">
      <dgm:prSet/>
      <dgm:spPr/>
      <dgm:t>
        <a:bodyPr/>
        <a:lstStyle/>
        <a:p>
          <a:endParaRPr lang="uk-UA"/>
        </a:p>
      </dgm:t>
    </dgm:pt>
    <dgm:pt modelId="{4020D6D9-E093-427E-8AAC-91394C474F44}" type="sibTrans" cxnId="{AF9962A6-950A-48A2-9DE4-FB12F6570139}">
      <dgm:prSet/>
      <dgm:spPr/>
      <dgm:t>
        <a:bodyPr/>
        <a:lstStyle/>
        <a:p>
          <a:endParaRPr lang="uk-UA"/>
        </a:p>
      </dgm:t>
    </dgm:pt>
    <dgm:pt modelId="{AF63EE96-061E-4428-9446-9E48E57ABA49}" type="pres">
      <dgm:prSet presAssocID="{032F6177-DF0C-4E5C-946B-CFDB0CF5D60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CF8C96-0F61-485E-8F3E-8092B666B7E7}" type="pres">
      <dgm:prSet presAssocID="{591CB998-319B-443B-B10A-01EC1FBFF9A1}" presName="composite" presStyleCnt="0"/>
      <dgm:spPr/>
    </dgm:pt>
    <dgm:pt modelId="{8E5A3CD6-7768-495E-96A0-F121EC6AAAF7}" type="pres">
      <dgm:prSet presAssocID="{591CB998-319B-443B-B10A-01EC1FBFF9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405F33-0D60-40A6-B81D-5EE96853C39E}" type="pres">
      <dgm:prSet presAssocID="{591CB998-319B-443B-B10A-01EC1FBFF9A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D5F98-1D80-4DB6-9E49-186D31F99DB1}" type="pres">
      <dgm:prSet presAssocID="{C27B51EC-F370-46DB-A23C-071A34C9DA39}" presName="sp" presStyleCnt="0"/>
      <dgm:spPr/>
    </dgm:pt>
    <dgm:pt modelId="{669329F1-746B-4F3D-BB8F-77C96F02A781}" type="pres">
      <dgm:prSet presAssocID="{6D843D44-5147-417C-82CC-6C5031A87766}" presName="composite" presStyleCnt="0"/>
      <dgm:spPr/>
    </dgm:pt>
    <dgm:pt modelId="{BF89E11E-06F7-4CDD-84C1-29D62BE38F46}" type="pres">
      <dgm:prSet presAssocID="{6D843D44-5147-417C-82CC-6C5031A87766}" presName="parentText" presStyleLbl="alignNode1" presStyleIdx="1" presStyleCnt="3" custLinFactNeighborX="-2525" custLinFactNeighborY="4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FCA051-415F-4B2D-8BF4-FEC6A1D6BE1E}" type="pres">
      <dgm:prSet presAssocID="{6D843D44-5147-417C-82CC-6C5031A8776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03448-6B84-4994-944A-D36B5F3EA720}" type="pres">
      <dgm:prSet presAssocID="{B20D72FB-B812-4366-965E-C965DAD37CDF}" presName="sp" presStyleCnt="0"/>
      <dgm:spPr/>
    </dgm:pt>
    <dgm:pt modelId="{7992A03F-CAE3-4342-8FAB-38E3F97F3597}" type="pres">
      <dgm:prSet presAssocID="{23F01738-2786-4D39-A906-E4CC57B408AF}" presName="composite" presStyleCnt="0"/>
      <dgm:spPr/>
    </dgm:pt>
    <dgm:pt modelId="{CA9128D4-4E78-4B0E-8EA1-E38F570B967A}" type="pres">
      <dgm:prSet presAssocID="{23F01738-2786-4D39-A906-E4CC57B408A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03769-9F45-4973-8072-09B113FEB7C5}" type="pres">
      <dgm:prSet presAssocID="{23F01738-2786-4D39-A906-E4CC57B408A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BF8B38-7D24-4E0A-8BD8-2982D166D6DC}" type="presOf" srcId="{02462F2A-E63B-4A42-B433-628B60761845}" destId="{39FCA051-415F-4B2D-8BF4-FEC6A1D6BE1E}" srcOrd="0" destOrd="2" presId="urn:microsoft.com/office/officeart/2005/8/layout/chevron2"/>
    <dgm:cxn modelId="{D54B16F7-F27B-466B-8878-12977A37C590}" type="presOf" srcId="{08057608-8757-4D5E-8095-3E5B210CB284}" destId="{4D103769-9F45-4973-8072-09B113FEB7C5}" srcOrd="0" destOrd="1" presId="urn:microsoft.com/office/officeart/2005/8/layout/chevron2"/>
    <dgm:cxn modelId="{B87151EF-5A7C-41CA-B459-1C9C4A9FA19F}" type="presOf" srcId="{032F6177-DF0C-4E5C-946B-CFDB0CF5D605}" destId="{AF63EE96-061E-4428-9446-9E48E57ABA49}" srcOrd="0" destOrd="0" presId="urn:microsoft.com/office/officeart/2005/8/layout/chevron2"/>
    <dgm:cxn modelId="{A7DAA920-880B-43DA-B5AD-9ADE968B7F5B}" type="presOf" srcId="{6D843D44-5147-417C-82CC-6C5031A87766}" destId="{BF89E11E-06F7-4CDD-84C1-29D62BE38F46}" srcOrd="0" destOrd="0" presId="urn:microsoft.com/office/officeart/2005/8/layout/chevron2"/>
    <dgm:cxn modelId="{51476FA0-125B-4B8C-B7FA-A86691324A17}" srcId="{6D843D44-5147-417C-82CC-6C5031A87766}" destId="{037C46F3-9CBF-415C-980B-0585B119A898}" srcOrd="0" destOrd="0" parTransId="{BD411FFF-B90A-41C2-A849-AFA8B970D9D0}" sibTransId="{5820C8FC-BC51-4A98-8074-722F61D54B4F}"/>
    <dgm:cxn modelId="{EA007531-7919-416E-BBDD-DD934CB24932}" type="presOf" srcId="{037C46F3-9CBF-415C-980B-0585B119A898}" destId="{39FCA051-415F-4B2D-8BF4-FEC6A1D6BE1E}" srcOrd="0" destOrd="0" presId="urn:microsoft.com/office/officeart/2005/8/layout/chevron2"/>
    <dgm:cxn modelId="{A6931B46-74FF-4592-9523-B97FFDDE8140}" srcId="{591CB998-319B-443B-B10A-01EC1FBFF9A1}" destId="{7814F4B9-B792-42F2-9728-9D1721551E30}" srcOrd="3" destOrd="0" parTransId="{6B39ADDD-F263-40FE-8F50-6E5287285EDE}" sibTransId="{5703D0C8-75D1-47DB-B0A2-095D5DBA1D96}"/>
    <dgm:cxn modelId="{D73F45C4-871C-4394-BFB9-D8D0CF925664}" srcId="{23F01738-2786-4D39-A906-E4CC57B408AF}" destId="{7FA0D272-FABB-4981-9CE6-DA09B03C1F61}" srcOrd="0" destOrd="0" parTransId="{9B5A5BFA-8FF6-40F3-8B03-3901CDBEE46A}" sibTransId="{49DC5EE1-C35D-43B1-B468-459F4966E635}"/>
    <dgm:cxn modelId="{07D821AC-EAFD-4C3E-849F-6A83EA3879D0}" srcId="{23F01738-2786-4D39-A906-E4CC57B408AF}" destId="{410D6DCB-4239-4E86-81B5-AB2B8129A9BA}" srcOrd="2" destOrd="0" parTransId="{257048C6-3130-4B1C-B681-7170F0C48F9B}" sibTransId="{2EFB7A6B-3979-49EF-9754-DAC8595C9475}"/>
    <dgm:cxn modelId="{76DBC4AE-E8CB-4D7F-8E44-0462B0EB3B80}" srcId="{23F01738-2786-4D39-A906-E4CC57B408AF}" destId="{FE70FE1F-55B7-4FD4-AA86-FCF367F34C51}" srcOrd="3" destOrd="0" parTransId="{766F1EE1-DD2D-48FF-B2BF-C7213D75C4B8}" sibTransId="{49A908A5-6520-4330-8545-3B313ACF60E3}"/>
    <dgm:cxn modelId="{A2007D0E-8B6D-4467-84E4-5291AAAC8F1B}" type="presOf" srcId="{FE70FE1F-55B7-4FD4-AA86-FCF367F34C51}" destId="{4D103769-9F45-4973-8072-09B113FEB7C5}" srcOrd="0" destOrd="3" presId="urn:microsoft.com/office/officeart/2005/8/layout/chevron2"/>
    <dgm:cxn modelId="{36213D5F-C8B9-4D71-9492-88AFBF4BB9BC}" type="presOf" srcId="{591CB998-319B-443B-B10A-01EC1FBFF9A1}" destId="{8E5A3CD6-7768-495E-96A0-F121EC6AAAF7}" srcOrd="0" destOrd="0" presId="urn:microsoft.com/office/officeart/2005/8/layout/chevron2"/>
    <dgm:cxn modelId="{61017F0E-B666-47B7-9F6B-2485AE3263B5}" type="presOf" srcId="{7FA0D272-FABB-4981-9CE6-DA09B03C1F61}" destId="{4D103769-9F45-4973-8072-09B113FEB7C5}" srcOrd="0" destOrd="0" presId="urn:microsoft.com/office/officeart/2005/8/layout/chevron2"/>
    <dgm:cxn modelId="{CB16D257-641D-4420-9903-C2329ADACE60}" srcId="{23F01738-2786-4D39-A906-E4CC57B408AF}" destId="{08057608-8757-4D5E-8095-3E5B210CB284}" srcOrd="1" destOrd="0" parTransId="{B5E2913B-C342-4C57-832B-5EEC56356CE5}" sibTransId="{18A5E02D-B75A-4A1C-805B-AD84E7862FA2}"/>
    <dgm:cxn modelId="{83F91953-7380-49BD-B4B6-4D8136CEDABA}" type="presOf" srcId="{23F01738-2786-4D39-A906-E4CC57B408AF}" destId="{CA9128D4-4E78-4B0E-8EA1-E38F570B967A}" srcOrd="0" destOrd="0" presId="urn:microsoft.com/office/officeart/2005/8/layout/chevron2"/>
    <dgm:cxn modelId="{CC583AAD-70CB-42A2-871E-F2795888401B}" srcId="{6D843D44-5147-417C-82CC-6C5031A87766}" destId="{43925A81-10B9-4412-9A83-852DB9CA503B}" srcOrd="1" destOrd="0" parTransId="{8AE0AEB1-8DF9-4596-BECF-B4BDBC5FBCB6}" sibTransId="{8225EDA1-5095-48C2-A87A-73990BDBB8FF}"/>
    <dgm:cxn modelId="{ED1CB4C1-FF88-459D-ACAD-06733C6C636D}" type="presOf" srcId="{43925A81-10B9-4412-9A83-852DB9CA503B}" destId="{39FCA051-415F-4B2D-8BF4-FEC6A1D6BE1E}" srcOrd="0" destOrd="1" presId="urn:microsoft.com/office/officeart/2005/8/layout/chevron2"/>
    <dgm:cxn modelId="{7EDB0932-5F30-4A6C-B173-AA79A228168C}" srcId="{6D843D44-5147-417C-82CC-6C5031A87766}" destId="{02462F2A-E63B-4A42-B433-628B60761845}" srcOrd="2" destOrd="0" parTransId="{DB0C3D84-4B62-49BA-86D7-8ED6A3514B43}" sibTransId="{E3D25DAA-66CA-4100-8A00-321E685578EF}"/>
    <dgm:cxn modelId="{55795A94-218B-4CDD-896B-836D6CE8801B}" srcId="{591CB998-319B-443B-B10A-01EC1FBFF9A1}" destId="{74B5773F-2D4E-46D5-8EF4-3D92D6CDC78B}" srcOrd="1" destOrd="0" parTransId="{087DFF8B-7932-4DF9-880C-0E94EA0DF42D}" sibTransId="{EBD12DFD-121E-40C4-B99B-366249FD7251}"/>
    <dgm:cxn modelId="{CE943D2F-A362-42E8-B684-DAF8AAFC715E}" type="presOf" srcId="{74B5773F-2D4E-46D5-8EF4-3D92D6CDC78B}" destId="{D3405F33-0D60-40A6-B81D-5EE96853C39E}" srcOrd="0" destOrd="1" presId="urn:microsoft.com/office/officeart/2005/8/layout/chevron2"/>
    <dgm:cxn modelId="{3AA57215-7701-434E-BA91-CD66B586EF1C}" srcId="{032F6177-DF0C-4E5C-946B-CFDB0CF5D605}" destId="{6D843D44-5147-417C-82CC-6C5031A87766}" srcOrd="1" destOrd="0" parTransId="{7A621907-9C82-4988-A268-DB46DF19985D}" sibTransId="{B20D72FB-B812-4366-965E-C965DAD37CDF}"/>
    <dgm:cxn modelId="{1B388E34-6976-4BA2-B6AF-234563B6D5B9}" type="presOf" srcId="{64471C43-F6DD-48EC-874B-00689C50195E}" destId="{D3405F33-0D60-40A6-B81D-5EE96853C39E}" srcOrd="0" destOrd="2" presId="urn:microsoft.com/office/officeart/2005/8/layout/chevron2"/>
    <dgm:cxn modelId="{F1CF20A6-26E1-4200-B2FF-F92ED5551D6B}" type="presOf" srcId="{32E77C0F-A49A-47BC-B9E2-67016799C333}" destId="{D3405F33-0D60-40A6-B81D-5EE96853C39E}" srcOrd="0" destOrd="0" presId="urn:microsoft.com/office/officeart/2005/8/layout/chevron2"/>
    <dgm:cxn modelId="{FBEA5E05-BE53-44AE-8C11-4B25F97E31D2}" srcId="{591CB998-319B-443B-B10A-01EC1FBFF9A1}" destId="{32E77C0F-A49A-47BC-B9E2-67016799C333}" srcOrd="0" destOrd="0" parTransId="{C278AA04-2554-4C22-A4B6-37C00089949E}" sibTransId="{26474BFF-6FAA-4F99-BE8B-8DC7D2C2052E}"/>
    <dgm:cxn modelId="{18DDD1EC-782F-423E-86DC-BC272B474567}" srcId="{032F6177-DF0C-4E5C-946B-CFDB0CF5D605}" destId="{591CB998-319B-443B-B10A-01EC1FBFF9A1}" srcOrd="0" destOrd="0" parTransId="{4E3941FC-7EE8-42DA-93A8-553E9A6A24F4}" sibTransId="{C27B51EC-F370-46DB-A23C-071A34C9DA39}"/>
    <dgm:cxn modelId="{BE37682A-BD2F-4507-9B39-A3A7917B0990}" type="presOf" srcId="{7814F4B9-B792-42F2-9728-9D1721551E30}" destId="{D3405F33-0D60-40A6-B81D-5EE96853C39E}" srcOrd="0" destOrd="3" presId="urn:microsoft.com/office/officeart/2005/8/layout/chevron2"/>
    <dgm:cxn modelId="{FF071EB1-B66F-4EEE-8A26-BCE8B4BD6A93}" type="presOf" srcId="{410D6DCB-4239-4E86-81B5-AB2B8129A9BA}" destId="{4D103769-9F45-4973-8072-09B113FEB7C5}" srcOrd="0" destOrd="2" presId="urn:microsoft.com/office/officeart/2005/8/layout/chevron2"/>
    <dgm:cxn modelId="{AF9962A6-950A-48A2-9DE4-FB12F6570139}" srcId="{591CB998-319B-443B-B10A-01EC1FBFF9A1}" destId="{64471C43-F6DD-48EC-874B-00689C50195E}" srcOrd="2" destOrd="0" parTransId="{28FE5719-B0F6-4BA3-97C6-A2C159328CBB}" sibTransId="{4020D6D9-E093-427E-8AAC-91394C474F44}"/>
    <dgm:cxn modelId="{43B0B744-7B9C-4ADF-AF8F-12B7525B9BAD}" srcId="{032F6177-DF0C-4E5C-946B-CFDB0CF5D605}" destId="{23F01738-2786-4D39-A906-E4CC57B408AF}" srcOrd="2" destOrd="0" parTransId="{1821D06B-2F50-48F6-9A10-7FF041A7C810}" sibTransId="{CCF32607-0DE2-4BB4-8790-0B4FDDA6E0B3}"/>
    <dgm:cxn modelId="{957D8B1D-0882-46EA-8209-1966D6ED2C1A}" type="presParOf" srcId="{AF63EE96-061E-4428-9446-9E48E57ABA49}" destId="{36CF8C96-0F61-485E-8F3E-8092B666B7E7}" srcOrd="0" destOrd="0" presId="urn:microsoft.com/office/officeart/2005/8/layout/chevron2"/>
    <dgm:cxn modelId="{42436FFD-D270-4C6B-9D46-6BF03964B58A}" type="presParOf" srcId="{36CF8C96-0F61-485E-8F3E-8092B666B7E7}" destId="{8E5A3CD6-7768-495E-96A0-F121EC6AAAF7}" srcOrd="0" destOrd="0" presId="urn:microsoft.com/office/officeart/2005/8/layout/chevron2"/>
    <dgm:cxn modelId="{11AB34DF-035F-4CE5-8537-BC24A3FDEBFC}" type="presParOf" srcId="{36CF8C96-0F61-485E-8F3E-8092B666B7E7}" destId="{D3405F33-0D60-40A6-B81D-5EE96853C39E}" srcOrd="1" destOrd="0" presId="urn:microsoft.com/office/officeart/2005/8/layout/chevron2"/>
    <dgm:cxn modelId="{CA1D7B93-5225-463C-9166-8EE7D37EC32C}" type="presParOf" srcId="{AF63EE96-061E-4428-9446-9E48E57ABA49}" destId="{CCBD5F98-1D80-4DB6-9E49-186D31F99DB1}" srcOrd="1" destOrd="0" presId="urn:microsoft.com/office/officeart/2005/8/layout/chevron2"/>
    <dgm:cxn modelId="{9B268DC0-87CF-4AFB-A58D-1AD1CBA9E199}" type="presParOf" srcId="{AF63EE96-061E-4428-9446-9E48E57ABA49}" destId="{669329F1-746B-4F3D-BB8F-77C96F02A781}" srcOrd="2" destOrd="0" presId="urn:microsoft.com/office/officeart/2005/8/layout/chevron2"/>
    <dgm:cxn modelId="{B415A80D-60A2-4D9B-A43A-B062E21724AB}" type="presParOf" srcId="{669329F1-746B-4F3D-BB8F-77C96F02A781}" destId="{BF89E11E-06F7-4CDD-84C1-29D62BE38F46}" srcOrd="0" destOrd="0" presId="urn:microsoft.com/office/officeart/2005/8/layout/chevron2"/>
    <dgm:cxn modelId="{0464FA98-7101-430E-A985-0C8B926DC94D}" type="presParOf" srcId="{669329F1-746B-4F3D-BB8F-77C96F02A781}" destId="{39FCA051-415F-4B2D-8BF4-FEC6A1D6BE1E}" srcOrd="1" destOrd="0" presId="urn:microsoft.com/office/officeart/2005/8/layout/chevron2"/>
    <dgm:cxn modelId="{BC947BB0-DC55-4B75-8D23-8170447C3411}" type="presParOf" srcId="{AF63EE96-061E-4428-9446-9E48E57ABA49}" destId="{84703448-6B84-4994-944A-D36B5F3EA720}" srcOrd="3" destOrd="0" presId="urn:microsoft.com/office/officeart/2005/8/layout/chevron2"/>
    <dgm:cxn modelId="{A84F7486-C9AD-407B-AF1F-6CDE0C00AF55}" type="presParOf" srcId="{AF63EE96-061E-4428-9446-9E48E57ABA49}" destId="{7992A03F-CAE3-4342-8FAB-38E3F97F3597}" srcOrd="4" destOrd="0" presId="urn:microsoft.com/office/officeart/2005/8/layout/chevron2"/>
    <dgm:cxn modelId="{91075DEA-BE15-42C7-9CCC-88AD42311807}" type="presParOf" srcId="{7992A03F-CAE3-4342-8FAB-38E3F97F3597}" destId="{CA9128D4-4E78-4B0E-8EA1-E38F570B967A}" srcOrd="0" destOrd="0" presId="urn:microsoft.com/office/officeart/2005/8/layout/chevron2"/>
    <dgm:cxn modelId="{17EA0531-1CB3-4AE4-BB49-C80CCDA27D50}" type="presParOf" srcId="{7992A03F-CAE3-4342-8FAB-38E3F97F3597}" destId="{4D103769-9F45-4973-8072-09B113FEB7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3CCC3-96DE-4DD1-92B1-5C855362E9A6}">
      <dsp:nvSpPr>
        <dsp:cNvPr id="0" name=""/>
        <dsp:cNvSpPr/>
      </dsp:nvSpPr>
      <dsp:spPr>
        <a:xfrm>
          <a:off x="1270119" y="-41568"/>
          <a:ext cx="6392746" cy="6392746"/>
        </a:xfrm>
        <a:prstGeom prst="circularArrow">
          <a:avLst>
            <a:gd name="adj1" fmla="val 5544"/>
            <a:gd name="adj2" fmla="val 330680"/>
            <a:gd name="adj3" fmla="val 13756624"/>
            <a:gd name="adj4" fmla="val 17397722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93B69-0F5D-4F57-A489-9ECCB01E13E3}">
      <dsp:nvSpPr>
        <dsp:cNvPr id="0" name=""/>
        <dsp:cNvSpPr/>
      </dsp:nvSpPr>
      <dsp:spPr>
        <a:xfrm>
          <a:off x="2957306" y="106"/>
          <a:ext cx="3018371" cy="15091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Органи влади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(СЕС, </a:t>
          </a:r>
          <a:r>
            <a:rPr lang="ru-RU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Міністерство</a:t>
          </a:r>
          <a:r>
            <a:rPr lang="ru-RU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ru-RU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освіти</a:t>
          </a:r>
          <a:r>
            <a:rPr lang="ru-RU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і науки</a:t>
          </a: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)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3030978" y="73778"/>
        <a:ext cx="2871027" cy="1361841"/>
      </dsp:txXfrm>
    </dsp:sp>
    <dsp:sp modelId="{2C14FC8D-B872-45E3-B886-09CADAAE3759}">
      <dsp:nvSpPr>
        <dsp:cNvPr id="0" name=""/>
        <dsp:cNvSpPr/>
      </dsp:nvSpPr>
      <dsp:spPr>
        <a:xfrm>
          <a:off x="5549998" y="1883807"/>
          <a:ext cx="3018371" cy="15091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Діти</a:t>
          </a:r>
          <a:endParaRPr lang="en-US" sz="4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5623670" y="1957479"/>
        <a:ext cx="2871027" cy="1361841"/>
      </dsp:txXfrm>
    </dsp:sp>
    <dsp:sp modelId="{2AB5A2D7-002A-408D-935F-DBFF694E3AD6}">
      <dsp:nvSpPr>
        <dsp:cNvPr id="0" name=""/>
        <dsp:cNvSpPr/>
      </dsp:nvSpPr>
      <dsp:spPr>
        <a:xfrm>
          <a:off x="4559678" y="4931700"/>
          <a:ext cx="3018371" cy="150918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Вчителі</a:t>
          </a:r>
          <a:endParaRPr lang="en-US" sz="4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633350" y="5005372"/>
        <a:ext cx="2871027" cy="1361841"/>
      </dsp:txXfrm>
    </dsp:sp>
    <dsp:sp modelId="{C2298F70-7C95-4AF8-8EFE-678C8323AF97}">
      <dsp:nvSpPr>
        <dsp:cNvPr id="0" name=""/>
        <dsp:cNvSpPr/>
      </dsp:nvSpPr>
      <dsp:spPr>
        <a:xfrm>
          <a:off x="1354934" y="4931700"/>
          <a:ext cx="3018371" cy="15091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Дирекція</a:t>
          </a:r>
          <a:endParaRPr lang="en-US" sz="4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1428606" y="5005372"/>
        <a:ext cx="2871027" cy="1361841"/>
      </dsp:txXfrm>
    </dsp:sp>
    <dsp:sp modelId="{270CD265-0539-4B2D-BB1B-2DBEE69A66B1}">
      <dsp:nvSpPr>
        <dsp:cNvPr id="0" name=""/>
        <dsp:cNvSpPr/>
      </dsp:nvSpPr>
      <dsp:spPr>
        <a:xfrm>
          <a:off x="364614" y="1883807"/>
          <a:ext cx="3018371" cy="150918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Батьки</a:t>
          </a:r>
          <a:endParaRPr lang="en-US" sz="4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38286" y="1957479"/>
        <a:ext cx="2871027" cy="13618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F421E-F171-445D-95D6-497823617AA2}">
      <dsp:nvSpPr>
        <dsp:cNvPr id="0" name=""/>
        <dsp:cNvSpPr/>
      </dsp:nvSpPr>
      <dsp:spPr>
        <a:xfrm rot="5400000">
          <a:off x="-126677" y="130660"/>
          <a:ext cx="844518" cy="59116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299563"/>
        <a:ext cx="591162" cy="253356"/>
      </dsp:txXfrm>
    </dsp:sp>
    <dsp:sp modelId="{2E3CA9FE-E9E9-4645-B7C8-A0A2B2BBB637}">
      <dsp:nvSpPr>
        <dsp:cNvPr id="0" name=""/>
        <dsp:cNvSpPr/>
      </dsp:nvSpPr>
      <dsp:spPr>
        <a:xfrm rot="5400000">
          <a:off x="5759851" y="-5164706"/>
          <a:ext cx="549225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Встановити </a:t>
          </a:r>
          <a:r>
            <a:rPr lang="en-US" sz="27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rPr>
            <a:t>Smart Citizen</a:t>
          </a:r>
          <a:r>
            <a:rPr lang="uk-UA" sz="27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rPr>
            <a:t>;</a:t>
          </a:r>
          <a:endParaRPr lang="uk-UA" sz="2700" kern="1200" dirty="0"/>
        </a:p>
      </dsp:txBody>
      <dsp:txXfrm rot="-5400000">
        <a:off x="591163" y="30793"/>
        <a:ext cx="10859792" cy="495603"/>
      </dsp:txXfrm>
    </dsp:sp>
    <dsp:sp modelId="{2B3FCE7A-BA8F-4F99-841C-1F2D05C3A9AA}">
      <dsp:nvSpPr>
        <dsp:cNvPr id="0" name=""/>
        <dsp:cNvSpPr/>
      </dsp:nvSpPr>
      <dsp:spPr>
        <a:xfrm rot="5400000">
          <a:off x="-126677" y="891690"/>
          <a:ext cx="844518" cy="591162"/>
        </a:xfrm>
        <a:prstGeom prst="chevron">
          <a:avLst/>
        </a:prstGeom>
        <a:solidFill>
          <a:schemeClr val="accent5">
            <a:hueOff val="-1518314"/>
            <a:satOff val="1082"/>
            <a:lumOff val="-4608"/>
            <a:alphaOff val="0"/>
          </a:schemeClr>
        </a:solidFill>
        <a:ln w="12700" cap="flat" cmpd="sng" algn="ctr">
          <a:solidFill>
            <a:schemeClr val="accent5">
              <a:hueOff val="-1518314"/>
              <a:satOff val="1082"/>
              <a:lumOff val="-4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2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1060593"/>
        <a:ext cx="591162" cy="253356"/>
      </dsp:txXfrm>
    </dsp:sp>
    <dsp:sp modelId="{F7451789-5B9F-45D6-8EC5-C8742E7F5C60}">
      <dsp:nvSpPr>
        <dsp:cNvPr id="0" name=""/>
        <dsp:cNvSpPr/>
      </dsp:nvSpPr>
      <dsp:spPr>
        <a:xfrm rot="5400000">
          <a:off x="5759995" y="-4403820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18314"/>
              <a:satOff val="1082"/>
              <a:lumOff val="-4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Створити «Зелені клуби»;</a:t>
          </a:r>
          <a:endParaRPr lang="uk-UA" sz="2700" kern="1200" dirty="0"/>
        </a:p>
      </dsp:txBody>
      <dsp:txXfrm rot="-5400000">
        <a:off x="591162" y="791810"/>
        <a:ext cx="10859806" cy="495342"/>
      </dsp:txXfrm>
    </dsp:sp>
    <dsp:sp modelId="{97387295-82B9-4942-A93A-6179416C0BE4}">
      <dsp:nvSpPr>
        <dsp:cNvPr id="0" name=""/>
        <dsp:cNvSpPr/>
      </dsp:nvSpPr>
      <dsp:spPr>
        <a:xfrm rot="5400000">
          <a:off x="-126677" y="1652721"/>
          <a:ext cx="844518" cy="591162"/>
        </a:xfrm>
        <a:prstGeom prst="chevron">
          <a:avLst/>
        </a:prstGeom>
        <a:solidFill>
          <a:schemeClr val="accent5">
            <a:hueOff val="-3036628"/>
            <a:satOff val="2164"/>
            <a:lumOff val="-9215"/>
            <a:alphaOff val="0"/>
          </a:schemeClr>
        </a:solidFill>
        <a:ln w="12700" cap="flat" cmpd="sng" algn="ctr">
          <a:solidFill>
            <a:schemeClr val="accent5">
              <a:hueOff val="-3036628"/>
              <a:satOff val="2164"/>
              <a:lumOff val="-92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3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1821624"/>
        <a:ext cx="591162" cy="253356"/>
      </dsp:txXfrm>
    </dsp:sp>
    <dsp:sp modelId="{21DA87EF-D3AC-499B-8BB0-289168A03067}">
      <dsp:nvSpPr>
        <dsp:cNvPr id="0" name=""/>
        <dsp:cNvSpPr/>
      </dsp:nvSpPr>
      <dsp:spPr>
        <a:xfrm rot="5400000">
          <a:off x="5759995" y="-3642789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36628"/>
              <a:satOff val="2164"/>
              <a:lumOff val="-92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Провести шкільне обстеження екологічного стану;</a:t>
          </a:r>
          <a:endParaRPr lang="uk-UA" sz="2700" kern="1200" dirty="0"/>
        </a:p>
      </dsp:txBody>
      <dsp:txXfrm rot="-5400000">
        <a:off x="591162" y="1552841"/>
        <a:ext cx="10859806" cy="495342"/>
      </dsp:txXfrm>
    </dsp:sp>
    <dsp:sp modelId="{19121762-0AE2-4FED-BE79-B5B7DBA7D3C7}">
      <dsp:nvSpPr>
        <dsp:cNvPr id="0" name=""/>
        <dsp:cNvSpPr/>
      </dsp:nvSpPr>
      <dsp:spPr>
        <a:xfrm rot="5400000">
          <a:off x="-126677" y="2413752"/>
          <a:ext cx="844518" cy="591162"/>
        </a:xfrm>
        <a:prstGeom prst="chevron">
          <a:avLst/>
        </a:prstGeom>
        <a:solidFill>
          <a:schemeClr val="accent5">
            <a:hueOff val="-4554942"/>
            <a:satOff val="3245"/>
            <a:lumOff val="-13823"/>
            <a:alphaOff val="0"/>
          </a:schemeClr>
        </a:solidFill>
        <a:ln w="12700" cap="flat" cmpd="sng" algn="ctr">
          <a:solidFill>
            <a:schemeClr val="accent5">
              <a:hueOff val="-4554942"/>
              <a:satOff val="3245"/>
              <a:lumOff val="-13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4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2582655"/>
        <a:ext cx="591162" cy="253356"/>
      </dsp:txXfrm>
    </dsp:sp>
    <dsp:sp modelId="{DF171F6D-8816-4042-9367-09FE45F99272}">
      <dsp:nvSpPr>
        <dsp:cNvPr id="0" name=""/>
        <dsp:cNvSpPr/>
      </dsp:nvSpPr>
      <dsp:spPr>
        <a:xfrm rot="5400000">
          <a:off x="5759995" y="-2881758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54942"/>
              <a:satOff val="3245"/>
              <a:lumOff val="-13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Створення</a:t>
          </a:r>
          <a:r>
            <a:rPr lang="ru-RU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 плану </a:t>
          </a:r>
          <a:r>
            <a:rPr lang="ru-RU" sz="2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дій</a:t>
          </a:r>
          <a:r>
            <a:rPr lang="ru-RU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 «Зелена школа»;</a:t>
          </a:r>
          <a:endParaRPr lang="uk-UA" sz="2700" kern="1200" dirty="0"/>
        </a:p>
      </dsp:txBody>
      <dsp:txXfrm rot="-5400000">
        <a:off x="591162" y="2313872"/>
        <a:ext cx="10859806" cy="495342"/>
      </dsp:txXfrm>
    </dsp:sp>
    <dsp:sp modelId="{DBD15CA6-FB83-4DA8-B320-DABF29D85780}">
      <dsp:nvSpPr>
        <dsp:cNvPr id="0" name=""/>
        <dsp:cNvSpPr/>
      </dsp:nvSpPr>
      <dsp:spPr>
        <a:xfrm rot="5400000">
          <a:off x="-126677" y="3174782"/>
          <a:ext cx="844518" cy="591162"/>
        </a:xfrm>
        <a:prstGeom prst="chevron">
          <a:avLst/>
        </a:prstGeom>
        <a:solidFill>
          <a:schemeClr val="accent5">
            <a:hueOff val="-6073256"/>
            <a:satOff val="4327"/>
            <a:lumOff val="-18430"/>
            <a:alphaOff val="0"/>
          </a:schemeClr>
        </a:solidFill>
        <a:ln w="12700" cap="flat" cmpd="sng" algn="ctr">
          <a:solidFill>
            <a:schemeClr val="accent5">
              <a:hueOff val="-6073256"/>
              <a:satOff val="4327"/>
              <a:lumOff val="-18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5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3343685"/>
        <a:ext cx="591162" cy="253356"/>
      </dsp:txXfrm>
    </dsp:sp>
    <dsp:sp modelId="{B1252382-2E5D-4FF6-9B84-E8C0145C48DE}">
      <dsp:nvSpPr>
        <dsp:cNvPr id="0" name=""/>
        <dsp:cNvSpPr/>
      </dsp:nvSpPr>
      <dsp:spPr>
        <a:xfrm rot="5400000">
          <a:off x="5759995" y="-2120728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3256"/>
              <a:satOff val="4327"/>
              <a:lumOff val="-18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7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Моніторинг та оцінка прогресу;</a:t>
          </a:r>
          <a:endParaRPr lang="uk-UA" sz="2700" kern="1200"/>
        </a:p>
      </dsp:txBody>
      <dsp:txXfrm rot="-5400000">
        <a:off x="591162" y="3074902"/>
        <a:ext cx="10859806" cy="495342"/>
      </dsp:txXfrm>
    </dsp:sp>
    <dsp:sp modelId="{10B5A141-C6A9-4E3D-8093-E86FFEE55653}">
      <dsp:nvSpPr>
        <dsp:cNvPr id="0" name=""/>
        <dsp:cNvSpPr/>
      </dsp:nvSpPr>
      <dsp:spPr>
        <a:xfrm rot="5400000">
          <a:off x="-126677" y="3935813"/>
          <a:ext cx="844518" cy="591162"/>
        </a:xfrm>
        <a:prstGeom prst="chevron">
          <a:avLst/>
        </a:prstGeom>
        <a:solidFill>
          <a:schemeClr val="accent5">
            <a:hueOff val="-7591570"/>
            <a:satOff val="5409"/>
            <a:lumOff val="-23038"/>
            <a:alphaOff val="0"/>
          </a:schemeClr>
        </a:solidFill>
        <a:ln w="12700" cap="flat" cmpd="sng" algn="ctr">
          <a:solidFill>
            <a:schemeClr val="accent5">
              <a:hueOff val="-7591570"/>
              <a:satOff val="5409"/>
              <a:lumOff val="-23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6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4104716"/>
        <a:ext cx="591162" cy="253356"/>
      </dsp:txXfrm>
    </dsp:sp>
    <dsp:sp modelId="{0537253C-D465-41D7-8C8C-F80E8AFD3BAE}">
      <dsp:nvSpPr>
        <dsp:cNvPr id="0" name=""/>
        <dsp:cNvSpPr/>
      </dsp:nvSpPr>
      <dsp:spPr>
        <a:xfrm rot="5400000">
          <a:off x="5759995" y="-1359697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591570"/>
              <a:satOff val="5409"/>
              <a:lumOff val="-23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Інтеграція «зеленої ініціативи» у навчальний план;</a:t>
          </a:r>
          <a:endParaRPr lang="uk-UA" sz="2700" kern="1200"/>
        </a:p>
      </dsp:txBody>
      <dsp:txXfrm rot="-5400000">
        <a:off x="591162" y="3835933"/>
        <a:ext cx="10859806" cy="495342"/>
      </dsp:txXfrm>
    </dsp:sp>
    <dsp:sp modelId="{31FA6A05-8BBF-49A2-8073-3208B2604039}">
      <dsp:nvSpPr>
        <dsp:cNvPr id="0" name=""/>
        <dsp:cNvSpPr/>
      </dsp:nvSpPr>
      <dsp:spPr>
        <a:xfrm rot="5400000">
          <a:off x="-126677" y="4696844"/>
          <a:ext cx="844518" cy="591162"/>
        </a:xfrm>
        <a:prstGeom prst="chevron">
          <a:avLst/>
        </a:prstGeom>
        <a:solidFill>
          <a:schemeClr val="accent5">
            <a:hueOff val="-9109884"/>
            <a:satOff val="6491"/>
            <a:lumOff val="-27645"/>
            <a:alphaOff val="0"/>
          </a:schemeClr>
        </a:solidFill>
        <a:ln w="12700" cap="flat" cmpd="sng" algn="ctr">
          <a:solidFill>
            <a:schemeClr val="accent5">
              <a:hueOff val="-9109884"/>
              <a:satOff val="6491"/>
              <a:lumOff val="-276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7</a:t>
          </a:r>
          <a:endParaRPr lang="uk-UA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4865747"/>
        <a:ext cx="591162" cy="253356"/>
      </dsp:txXfrm>
    </dsp:sp>
    <dsp:sp modelId="{C0FC34D6-7C3B-4357-A397-234E16D3E451}">
      <dsp:nvSpPr>
        <dsp:cNvPr id="0" name=""/>
        <dsp:cNvSpPr/>
      </dsp:nvSpPr>
      <dsp:spPr>
        <a:xfrm rot="5400000">
          <a:off x="5759995" y="-598666"/>
          <a:ext cx="548936" cy="108866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09884"/>
              <a:satOff val="6491"/>
              <a:lumOff val="-276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7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+mj-ea"/>
              <a:cs typeface="+mj-cs"/>
            </a:rPr>
            <a:t>Інфомуйте, навчайте, залучайте, обімінюйтеся досвідом!</a:t>
          </a:r>
          <a:endParaRPr lang="uk-UA" sz="2700" kern="1200"/>
        </a:p>
      </dsp:txBody>
      <dsp:txXfrm rot="-5400000">
        <a:off x="591162" y="4596964"/>
        <a:ext cx="10859806" cy="495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851E3-B879-4AF9-AEA0-4F3A13695AB8}">
      <dsp:nvSpPr>
        <dsp:cNvPr id="0" name=""/>
        <dsp:cNvSpPr/>
      </dsp:nvSpPr>
      <dsp:spPr>
        <a:xfrm>
          <a:off x="0" y="5115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36C85-7987-4DF7-A890-194CCEBC1941}">
      <dsp:nvSpPr>
        <dsp:cNvPr id="0" name=""/>
        <dsp:cNvSpPr/>
      </dsp:nvSpPr>
      <dsp:spPr>
        <a:xfrm>
          <a:off x="406400" y="68733"/>
          <a:ext cx="5689600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Для встановлення в приміщенні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49631" y="111964"/>
        <a:ext cx="5603138" cy="799138"/>
      </dsp:txXfrm>
    </dsp:sp>
    <dsp:sp modelId="{2ACC3EEC-0F73-4E4E-8098-960BF90C5D1A}">
      <dsp:nvSpPr>
        <dsp:cNvPr id="0" name=""/>
        <dsp:cNvSpPr/>
      </dsp:nvSpPr>
      <dsp:spPr>
        <a:xfrm>
          <a:off x="0" y="18723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17575"/>
              <a:satOff val="-8106"/>
              <a:lumOff val="-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752D9-8EF5-46B0-B7B0-EE17C6A97479}">
      <dsp:nvSpPr>
        <dsp:cNvPr id="0" name=""/>
        <dsp:cNvSpPr/>
      </dsp:nvSpPr>
      <dsp:spPr>
        <a:xfrm>
          <a:off x="406400" y="1429533"/>
          <a:ext cx="5689600" cy="885600"/>
        </a:xfrm>
        <a:prstGeom prst="roundRect">
          <a:avLst/>
        </a:prstGeom>
        <a:solidFill>
          <a:schemeClr val="accent2">
            <a:hueOff val="-3617575"/>
            <a:satOff val="-8106"/>
            <a:lumOff val="-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Для внутрішнього і зовнішнього використання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49631" y="1472764"/>
        <a:ext cx="5603138" cy="799138"/>
      </dsp:txXfrm>
    </dsp:sp>
    <dsp:sp modelId="{982C9D60-BD1F-4A78-B233-AA270E5D9527}">
      <dsp:nvSpPr>
        <dsp:cNvPr id="0" name=""/>
        <dsp:cNvSpPr/>
      </dsp:nvSpPr>
      <dsp:spPr>
        <a:xfrm>
          <a:off x="0" y="32331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35150"/>
              <a:satOff val="-16213"/>
              <a:lumOff val="-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1964D-AF88-4E7A-8222-F901243E2D67}">
      <dsp:nvSpPr>
        <dsp:cNvPr id="0" name=""/>
        <dsp:cNvSpPr/>
      </dsp:nvSpPr>
      <dsp:spPr>
        <a:xfrm>
          <a:off x="406400" y="2790333"/>
          <a:ext cx="5689600" cy="885600"/>
        </a:xfrm>
        <a:prstGeom prst="roundRect">
          <a:avLst/>
        </a:prstGeom>
        <a:solidFill>
          <a:schemeClr val="accent2">
            <a:hueOff val="-7235150"/>
            <a:satOff val="-16213"/>
            <a:lumOff val="-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Метеостанція (5 шт.)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49631" y="2833564"/>
        <a:ext cx="5603138" cy="799138"/>
      </dsp:txXfrm>
    </dsp:sp>
    <dsp:sp modelId="{0B7F6713-1419-47E7-B37C-9EB391B3E194}">
      <dsp:nvSpPr>
        <dsp:cNvPr id="0" name=""/>
        <dsp:cNvSpPr/>
      </dsp:nvSpPr>
      <dsp:spPr>
        <a:xfrm>
          <a:off x="0" y="45939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852724"/>
              <a:satOff val="-24319"/>
              <a:lumOff val="-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49214-CD3B-4868-947B-59B2BFC37C35}">
      <dsp:nvSpPr>
        <dsp:cNvPr id="0" name=""/>
        <dsp:cNvSpPr/>
      </dsp:nvSpPr>
      <dsp:spPr>
        <a:xfrm>
          <a:off x="406400" y="4151133"/>
          <a:ext cx="5689600" cy="885600"/>
        </a:xfrm>
        <a:prstGeom prst="roundRect">
          <a:avLst/>
        </a:prstGeom>
        <a:solidFill>
          <a:schemeClr val="accent2">
            <a:hueOff val="-10852724"/>
            <a:satOff val="-24319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Мобільна станція для повірки (1 шт.)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49631" y="4194364"/>
        <a:ext cx="5603138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8B256-16A7-409C-9FDB-ECAC6875B58F}">
      <dsp:nvSpPr>
        <dsp:cNvPr id="0" name=""/>
        <dsp:cNvSpPr/>
      </dsp:nvSpPr>
      <dsp:spPr>
        <a:xfrm>
          <a:off x="3741480" y="2123247"/>
          <a:ext cx="2698739" cy="23345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Основні переваги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188699" y="2510110"/>
        <a:ext cx="1804301" cy="1560793"/>
      </dsp:txXfrm>
    </dsp:sp>
    <dsp:sp modelId="{CEA13A52-7461-4CD6-8442-97307877E0B7}">
      <dsp:nvSpPr>
        <dsp:cNvPr id="0" name=""/>
        <dsp:cNvSpPr/>
      </dsp:nvSpPr>
      <dsp:spPr>
        <a:xfrm>
          <a:off x="5431410" y="1006337"/>
          <a:ext cx="1018226" cy="877336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469F9-D88C-4500-A14A-CED74A57BDDF}">
      <dsp:nvSpPr>
        <dsp:cNvPr id="0" name=""/>
        <dsp:cNvSpPr/>
      </dsp:nvSpPr>
      <dsp:spPr>
        <a:xfrm>
          <a:off x="3990073" y="0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Справжні «відкриті дані»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356582" y="317073"/>
        <a:ext cx="1478580" cy="1279146"/>
      </dsp:txXfrm>
    </dsp:sp>
    <dsp:sp modelId="{A95A5214-B763-47B1-BF83-BB94F0644ED1}">
      <dsp:nvSpPr>
        <dsp:cNvPr id="0" name=""/>
        <dsp:cNvSpPr/>
      </dsp:nvSpPr>
      <dsp:spPr>
        <a:xfrm>
          <a:off x="6619759" y="2646490"/>
          <a:ext cx="1018226" cy="877336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788EC-11EC-435B-9057-439D99FC3642}">
      <dsp:nvSpPr>
        <dsp:cNvPr id="0" name=""/>
        <dsp:cNvSpPr/>
      </dsp:nvSpPr>
      <dsp:spPr>
        <a:xfrm>
          <a:off x="6018365" y="1176802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2170545"/>
            <a:satOff val="-4864"/>
            <a:lumOff val="-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Зведення до єдиної бази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6384874" y="1493875"/>
        <a:ext cx="1478580" cy="1279146"/>
      </dsp:txXfrm>
    </dsp:sp>
    <dsp:sp modelId="{E07B0CE3-0B93-43A7-AD48-CF96677F142A}">
      <dsp:nvSpPr>
        <dsp:cNvPr id="0" name=""/>
        <dsp:cNvSpPr/>
      </dsp:nvSpPr>
      <dsp:spPr>
        <a:xfrm>
          <a:off x="5794255" y="4497914"/>
          <a:ext cx="1018226" cy="877336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EC54B-6D4C-48A7-8E11-69076C4D7901}">
      <dsp:nvSpPr>
        <dsp:cNvPr id="0" name=""/>
        <dsp:cNvSpPr/>
      </dsp:nvSpPr>
      <dsp:spPr>
        <a:xfrm>
          <a:off x="6018365" y="3490260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4341090"/>
            <a:satOff val="-9728"/>
            <a:lumOff val="-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Онлайн доступність даних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6384874" y="3807333"/>
        <a:ext cx="1478580" cy="1279146"/>
      </dsp:txXfrm>
    </dsp:sp>
    <dsp:sp modelId="{8584CB66-3351-4367-9FCF-ABA3719C7190}">
      <dsp:nvSpPr>
        <dsp:cNvPr id="0" name=""/>
        <dsp:cNvSpPr/>
      </dsp:nvSpPr>
      <dsp:spPr>
        <a:xfrm>
          <a:off x="3746502" y="4690099"/>
          <a:ext cx="1018226" cy="877336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D0948-2CED-4403-85C4-9FE8DB29C200}">
      <dsp:nvSpPr>
        <dsp:cNvPr id="0" name=""/>
        <dsp:cNvSpPr/>
      </dsp:nvSpPr>
      <dsp:spPr>
        <a:xfrm>
          <a:off x="3990073" y="4668379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6511635"/>
            <a:satOff val="-14591"/>
            <a:lumOff val="-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Безпека для вас та ваших близьких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356582" y="4985452"/>
        <a:ext cx="1478580" cy="1279146"/>
      </dsp:txXfrm>
    </dsp:sp>
    <dsp:sp modelId="{77C73B6D-64A0-4D1C-B8F9-D88F879BEC0D}">
      <dsp:nvSpPr>
        <dsp:cNvPr id="0" name=""/>
        <dsp:cNvSpPr/>
      </dsp:nvSpPr>
      <dsp:spPr>
        <a:xfrm>
          <a:off x="2538692" y="3050604"/>
          <a:ext cx="1018226" cy="877336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4F1E6-4171-4352-A7C4-23F1A83DC4B9}">
      <dsp:nvSpPr>
        <dsp:cNvPr id="0" name=""/>
        <dsp:cNvSpPr/>
      </dsp:nvSpPr>
      <dsp:spPr>
        <a:xfrm>
          <a:off x="1952365" y="3491576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8682179"/>
            <a:satOff val="-19455"/>
            <a:lumOff val="-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Оперативність даних</a:t>
          </a:r>
          <a:endParaRPr lang="en-US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318874" y="3808649"/>
        <a:ext cx="1478580" cy="1279146"/>
      </dsp:txXfrm>
    </dsp:sp>
    <dsp:sp modelId="{BFA49CB2-4DCA-406D-BDE7-D7D9D8BC10EF}">
      <dsp:nvSpPr>
        <dsp:cNvPr id="0" name=""/>
        <dsp:cNvSpPr/>
      </dsp:nvSpPr>
      <dsp:spPr>
        <a:xfrm>
          <a:off x="1952365" y="1174170"/>
          <a:ext cx="2211598" cy="19132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-10852724"/>
            <a:satOff val="-24319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Суспільна та наукова важливість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318874" y="1491243"/>
        <a:ext cx="1478580" cy="12791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90D5-4F42-4C33-B381-CD393B37A1FF}">
      <dsp:nvSpPr>
        <dsp:cNvPr id="0" name=""/>
        <dsp:cNvSpPr/>
      </dsp:nvSpPr>
      <dsp:spPr>
        <a:xfrm>
          <a:off x="2357721" y="-128125"/>
          <a:ext cx="2288352" cy="22181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err="1" smtClean="0">
              <a:latin typeface="Century Gothic" panose="020B0502020202020204" pitchFamily="34" charset="0"/>
            </a:rPr>
            <a:t>Залучення</a:t>
          </a:r>
          <a:r>
            <a:rPr lang="ru-RU" sz="1800" b="1" kern="1200" dirty="0" smtClean="0">
              <a:latin typeface="Century Gothic" panose="020B0502020202020204" pitchFamily="34" charset="0"/>
            </a:rPr>
            <a:t> </a:t>
          </a:r>
          <a:r>
            <a:rPr lang="ru-RU" sz="1800" b="1" kern="1200" dirty="0" err="1" smtClean="0">
              <a:latin typeface="Century Gothic" panose="020B0502020202020204" pitchFamily="34" charset="0"/>
            </a:rPr>
            <a:t>наукової</a:t>
          </a:r>
          <a:r>
            <a:rPr lang="ru-RU" sz="1800" b="1" kern="1200" dirty="0" smtClean="0">
              <a:latin typeface="Century Gothic" panose="020B0502020202020204" pitchFamily="34" charset="0"/>
            </a:rPr>
            <a:t> </a:t>
          </a:r>
          <a:r>
            <a:rPr lang="ru-RU" sz="1800" b="1" kern="1200" dirty="0" err="1" smtClean="0">
              <a:latin typeface="Century Gothic" panose="020B0502020202020204" pitchFamily="34" charset="0"/>
            </a:rPr>
            <a:t>спільноти</a:t>
          </a:r>
          <a:r>
            <a:rPr lang="ru-RU" sz="1800" b="1" kern="1200" dirty="0" smtClean="0">
              <a:latin typeface="Century Gothic" panose="020B0502020202020204" pitchFamily="34" charset="0"/>
            </a:rPr>
            <a:t> та </a:t>
          </a:r>
          <a:r>
            <a:rPr lang="ru-RU" sz="1800" b="1" kern="1200" dirty="0" err="1" smtClean="0">
              <a:latin typeface="Century Gothic" panose="020B0502020202020204" pitchFamily="34" charset="0"/>
            </a:rPr>
            <a:t>громадських</a:t>
          </a:r>
          <a:r>
            <a:rPr lang="ru-RU" sz="1800" b="1" kern="1200" dirty="0" smtClean="0">
              <a:latin typeface="Century Gothic" panose="020B0502020202020204" pitchFamily="34" charset="0"/>
            </a:rPr>
            <a:t> </a:t>
          </a:r>
          <a:r>
            <a:rPr lang="ru-RU" sz="1800" b="1" kern="1200" dirty="0" err="1" smtClean="0">
              <a:latin typeface="Century Gothic" panose="020B0502020202020204" pitchFamily="34" charset="0"/>
            </a:rPr>
            <a:t>організацій</a:t>
          </a:r>
          <a:endParaRPr lang="en-US" sz="1800" b="1" kern="1200" dirty="0">
            <a:latin typeface="Century Gothic" panose="020B0502020202020204" pitchFamily="34" charset="0"/>
          </a:endParaRPr>
        </a:p>
      </dsp:txBody>
      <dsp:txXfrm>
        <a:off x="2692842" y="196720"/>
        <a:ext cx="1618110" cy="1568490"/>
      </dsp:txXfrm>
    </dsp:sp>
    <dsp:sp modelId="{973C755A-5077-47FB-BDC0-FF7A84FD3F26}">
      <dsp:nvSpPr>
        <dsp:cNvPr id="0" name=""/>
        <dsp:cNvSpPr/>
      </dsp:nvSpPr>
      <dsp:spPr>
        <a:xfrm rot="2160000">
          <a:off x="4474104" y="1466647"/>
          <a:ext cx="422964" cy="748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4486221" y="1579082"/>
        <a:ext cx="296075" cy="449181"/>
      </dsp:txXfrm>
    </dsp:sp>
    <dsp:sp modelId="{7C5A343C-E262-450D-959C-A644EA0CABBE}">
      <dsp:nvSpPr>
        <dsp:cNvPr id="0" name=""/>
        <dsp:cNvSpPr/>
      </dsp:nvSpPr>
      <dsp:spPr>
        <a:xfrm>
          <a:off x="4741686" y="1603926"/>
          <a:ext cx="2288352" cy="22181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Century Gothic" panose="020B0502020202020204" pitchFamily="34" charset="0"/>
            </a:rPr>
            <a:t>Напрацювання рекомендацій щодо благоустрою та будівництва</a:t>
          </a:r>
          <a:endParaRPr lang="en-US" sz="1800" b="1" kern="1200" dirty="0">
            <a:latin typeface="Century Gothic" panose="020B0502020202020204" pitchFamily="34" charset="0"/>
          </a:endParaRPr>
        </a:p>
      </dsp:txBody>
      <dsp:txXfrm>
        <a:off x="5076807" y="1928771"/>
        <a:ext cx="1618110" cy="1568490"/>
      </dsp:txXfrm>
    </dsp:sp>
    <dsp:sp modelId="{719BC63E-F731-4648-BC28-EDC25FC57AA9}">
      <dsp:nvSpPr>
        <dsp:cNvPr id="0" name=""/>
        <dsp:cNvSpPr/>
      </dsp:nvSpPr>
      <dsp:spPr>
        <a:xfrm rot="6480000">
          <a:off x="5210436" y="3729656"/>
          <a:ext cx="446952" cy="748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10800000">
        <a:off x="5298196" y="3815621"/>
        <a:ext cx="312866" cy="449181"/>
      </dsp:txXfrm>
    </dsp:sp>
    <dsp:sp modelId="{91CB6799-0928-4E01-9EDA-41B17BB04FAF}">
      <dsp:nvSpPr>
        <dsp:cNvPr id="0" name=""/>
        <dsp:cNvSpPr/>
      </dsp:nvSpPr>
      <dsp:spPr>
        <a:xfrm>
          <a:off x="3831092" y="4406445"/>
          <a:ext cx="2288352" cy="22181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Century Gothic" panose="020B0502020202020204" pitchFamily="34" charset="0"/>
            </a:rPr>
            <a:t>Освітні кампанії серед мешканців міста</a:t>
          </a:r>
          <a:endParaRPr lang="en-US" sz="1800" b="1" kern="1200" dirty="0">
            <a:latin typeface="Century Gothic" panose="020B0502020202020204" pitchFamily="34" charset="0"/>
          </a:endParaRPr>
        </a:p>
      </dsp:txBody>
      <dsp:txXfrm>
        <a:off x="4166213" y="4731290"/>
        <a:ext cx="1618110" cy="1568490"/>
      </dsp:txXfrm>
    </dsp:sp>
    <dsp:sp modelId="{3701657F-6946-4A4C-877D-2A88A526B7E1}">
      <dsp:nvSpPr>
        <dsp:cNvPr id="0" name=""/>
        <dsp:cNvSpPr/>
      </dsp:nvSpPr>
      <dsp:spPr>
        <a:xfrm rot="10800000">
          <a:off x="3308025" y="5141217"/>
          <a:ext cx="407496" cy="748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10800000">
        <a:off x="3430274" y="5290944"/>
        <a:ext cx="285247" cy="449181"/>
      </dsp:txXfrm>
    </dsp:sp>
    <dsp:sp modelId="{28372633-A8CE-4898-AF86-305447452F30}">
      <dsp:nvSpPr>
        <dsp:cNvPr id="0" name=""/>
        <dsp:cNvSpPr/>
      </dsp:nvSpPr>
      <dsp:spPr>
        <a:xfrm>
          <a:off x="884350" y="4406445"/>
          <a:ext cx="2288352" cy="2218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Century Gothic" panose="020B0502020202020204" pitchFamily="34" charset="0"/>
            </a:rPr>
            <a:t>Реплікація проекту до інших міст</a:t>
          </a:r>
          <a:endParaRPr lang="en-US" sz="1800" b="1" kern="1200" dirty="0">
            <a:latin typeface="Century Gothic" panose="020B0502020202020204" pitchFamily="34" charset="0"/>
          </a:endParaRPr>
        </a:p>
      </dsp:txBody>
      <dsp:txXfrm>
        <a:off x="1219471" y="4731290"/>
        <a:ext cx="1618110" cy="1568490"/>
      </dsp:txXfrm>
    </dsp:sp>
    <dsp:sp modelId="{3BFA7701-5D17-48E5-8EAF-0CE4B894FCD8}">
      <dsp:nvSpPr>
        <dsp:cNvPr id="0" name=""/>
        <dsp:cNvSpPr/>
      </dsp:nvSpPr>
      <dsp:spPr>
        <a:xfrm rot="15120000">
          <a:off x="1353100" y="3750259"/>
          <a:ext cx="446952" cy="748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10800000">
        <a:off x="1440860" y="3963748"/>
        <a:ext cx="312866" cy="449181"/>
      </dsp:txXfrm>
    </dsp:sp>
    <dsp:sp modelId="{4DD53E4A-81C3-4CAD-B31F-4C20BA5CFCD7}">
      <dsp:nvSpPr>
        <dsp:cNvPr id="0" name=""/>
        <dsp:cNvSpPr/>
      </dsp:nvSpPr>
      <dsp:spPr>
        <a:xfrm>
          <a:off x="-26243" y="1603926"/>
          <a:ext cx="2288352" cy="22181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Century Gothic" panose="020B0502020202020204" pitchFamily="34" charset="0"/>
            </a:rPr>
            <a:t>Аналіз зібраного масиву інформації</a:t>
          </a:r>
          <a:endParaRPr lang="en-US" sz="1800" b="1" kern="1200" dirty="0">
            <a:latin typeface="Century Gothic" panose="020B0502020202020204" pitchFamily="34" charset="0"/>
          </a:endParaRPr>
        </a:p>
      </dsp:txBody>
      <dsp:txXfrm>
        <a:off x="308878" y="1928771"/>
        <a:ext cx="1618110" cy="1568490"/>
      </dsp:txXfrm>
    </dsp:sp>
    <dsp:sp modelId="{670EC530-2BF9-418C-9EBE-CFD33FE15D7D}">
      <dsp:nvSpPr>
        <dsp:cNvPr id="0" name=""/>
        <dsp:cNvSpPr/>
      </dsp:nvSpPr>
      <dsp:spPr>
        <a:xfrm rot="19440000">
          <a:off x="2090140" y="1478697"/>
          <a:ext cx="422964" cy="748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102257" y="1665716"/>
        <a:ext cx="296075" cy="4491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2582A-D067-4F10-A745-E216252214A2}">
      <dsp:nvSpPr>
        <dsp:cNvPr id="0" name=""/>
        <dsp:cNvSpPr/>
      </dsp:nvSpPr>
      <dsp:spPr>
        <a:xfrm>
          <a:off x="2502451" y="222108"/>
          <a:ext cx="1904840" cy="9524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Зелений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офіс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530346" y="250003"/>
        <a:ext cx="1849050" cy="896630"/>
      </dsp:txXfrm>
    </dsp:sp>
    <dsp:sp modelId="{E7757E94-3B9D-4DA6-8FA9-642944B480E3}">
      <dsp:nvSpPr>
        <dsp:cNvPr id="0" name=""/>
        <dsp:cNvSpPr/>
      </dsp:nvSpPr>
      <dsp:spPr>
        <a:xfrm rot="2160000">
          <a:off x="4231001" y="1456853"/>
          <a:ext cx="994621" cy="33334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31005" y="1523522"/>
        <a:ext cx="794613" cy="200009"/>
      </dsp:txXfrm>
    </dsp:sp>
    <dsp:sp modelId="{3A24402C-55AB-4CC2-98CD-9B6F5C14F93C}">
      <dsp:nvSpPr>
        <dsp:cNvPr id="0" name=""/>
        <dsp:cNvSpPr/>
      </dsp:nvSpPr>
      <dsp:spPr>
        <a:xfrm>
          <a:off x="4955280" y="2072525"/>
          <a:ext cx="2092943" cy="952420"/>
        </a:xfrm>
        <a:prstGeom prst="roundRect">
          <a:avLst>
            <a:gd name="adj" fmla="val 10000"/>
          </a:avLst>
        </a:prstGeom>
        <a:solidFill>
          <a:schemeClr val="accent5">
            <a:hueOff val="-2277471"/>
            <a:satOff val="1623"/>
            <a:lumOff val="-69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Зелене </a:t>
          </a: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підприємство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983175" y="2100420"/>
        <a:ext cx="2037153" cy="896630"/>
      </dsp:txXfrm>
    </dsp:sp>
    <dsp:sp modelId="{F81D04F3-7C4A-4E8E-99EF-A99D9C023B5E}">
      <dsp:nvSpPr>
        <dsp:cNvPr id="0" name=""/>
        <dsp:cNvSpPr/>
      </dsp:nvSpPr>
      <dsp:spPr>
        <a:xfrm rot="6480000">
          <a:off x="5018030" y="3879081"/>
          <a:ext cx="994621" cy="33334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2277471"/>
            <a:satOff val="1623"/>
            <a:lumOff val="-69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118034" y="3945750"/>
        <a:ext cx="794613" cy="200009"/>
      </dsp:txXfrm>
    </dsp:sp>
    <dsp:sp modelId="{8DA5FBBF-26A1-45BB-AB61-9E165846680C}">
      <dsp:nvSpPr>
        <dsp:cNvPr id="0" name=""/>
        <dsp:cNvSpPr/>
      </dsp:nvSpPr>
      <dsp:spPr>
        <a:xfrm>
          <a:off x="4076510" y="5066563"/>
          <a:ext cx="1904840" cy="952420"/>
        </a:xfrm>
        <a:prstGeom prst="roundRect">
          <a:avLst>
            <a:gd name="adj" fmla="val 10000"/>
          </a:avLst>
        </a:prstGeom>
        <a:solidFill>
          <a:schemeClr val="accent5">
            <a:hueOff val="-4554942"/>
            <a:satOff val="3245"/>
            <a:lumOff val="-1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Зелене</a:t>
          </a: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місто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104405" y="5094458"/>
        <a:ext cx="1849050" cy="896630"/>
      </dsp:txXfrm>
    </dsp:sp>
    <dsp:sp modelId="{BBE198AB-84C2-4FBE-AA0E-CE08072A3C71}">
      <dsp:nvSpPr>
        <dsp:cNvPr id="0" name=""/>
        <dsp:cNvSpPr/>
      </dsp:nvSpPr>
      <dsp:spPr>
        <a:xfrm rot="10800000">
          <a:off x="2957560" y="5376099"/>
          <a:ext cx="994621" cy="33334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4554942"/>
            <a:satOff val="3245"/>
            <a:lumOff val="-13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057564" y="5442768"/>
        <a:ext cx="794613" cy="200009"/>
      </dsp:txXfrm>
    </dsp:sp>
    <dsp:sp modelId="{B647B255-E293-4C0D-8FDF-D3F1FDBAF0D6}">
      <dsp:nvSpPr>
        <dsp:cNvPr id="0" name=""/>
        <dsp:cNvSpPr/>
      </dsp:nvSpPr>
      <dsp:spPr>
        <a:xfrm>
          <a:off x="928392" y="5066563"/>
          <a:ext cx="1904840" cy="952420"/>
        </a:xfrm>
        <a:prstGeom prst="roundRect">
          <a:avLst>
            <a:gd name="adj" fmla="val 10000"/>
          </a:avLst>
        </a:prstGeom>
        <a:solidFill>
          <a:schemeClr val="accent5">
            <a:hueOff val="-6832413"/>
            <a:satOff val="4868"/>
            <a:lumOff val="-207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Зелена</a:t>
          </a: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держава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6287" y="5094458"/>
        <a:ext cx="1849050" cy="896630"/>
      </dsp:txXfrm>
    </dsp:sp>
    <dsp:sp modelId="{5124A019-BCC1-4077-BBFA-2DB82BF835F5}">
      <dsp:nvSpPr>
        <dsp:cNvPr id="0" name=""/>
        <dsp:cNvSpPr/>
      </dsp:nvSpPr>
      <dsp:spPr>
        <a:xfrm rot="15120000">
          <a:off x="897091" y="3879081"/>
          <a:ext cx="994621" cy="33334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6832413"/>
            <a:satOff val="4868"/>
            <a:lumOff val="-207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997095" y="3945750"/>
        <a:ext cx="794613" cy="200009"/>
      </dsp:txXfrm>
    </dsp:sp>
    <dsp:sp modelId="{F51B1EAD-54B5-40CF-BA84-ED449B9B8B8E}">
      <dsp:nvSpPr>
        <dsp:cNvPr id="0" name=""/>
        <dsp:cNvSpPr/>
      </dsp:nvSpPr>
      <dsp:spPr>
        <a:xfrm>
          <a:off x="-44429" y="2072525"/>
          <a:ext cx="1904840" cy="952420"/>
        </a:xfrm>
        <a:prstGeom prst="roundRect">
          <a:avLst>
            <a:gd name="adj" fmla="val 10000"/>
          </a:avLst>
        </a:prstGeom>
        <a:solidFill>
          <a:schemeClr val="accent5">
            <a:hueOff val="-9109884"/>
            <a:satOff val="6491"/>
            <a:lumOff val="-276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Зелена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школа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-16534" y="2100420"/>
        <a:ext cx="1849050" cy="896630"/>
      </dsp:txXfrm>
    </dsp:sp>
    <dsp:sp modelId="{1CA4B218-C86D-4E94-B897-6CB7F9EB3D59}">
      <dsp:nvSpPr>
        <dsp:cNvPr id="0" name=""/>
        <dsp:cNvSpPr/>
      </dsp:nvSpPr>
      <dsp:spPr>
        <a:xfrm rot="19440000">
          <a:off x="1684120" y="1456853"/>
          <a:ext cx="994621" cy="33334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9109884"/>
            <a:satOff val="6491"/>
            <a:lumOff val="-276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84124" y="1523522"/>
        <a:ext cx="794613" cy="2000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A3CD6-7768-495E-96A0-F121EC6AAAF7}">
      <dsp:nvSpPr>
        <dsp:cNvPr id="0" name=""/>
        <dsp:cNvSpPr/>
      </dsp:nvSpPr>
      <dsp:spPr>
        <a:xfrm rot="5400000">
          <a:off x="-295587" y="300918"/>
          <a:ext cx="1970584" cy="137940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</a:t>
          </a:r>
          <a:endParaRPr lang="en-US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695036"/>
        <a:ext cx="1379409" cy="591175"/>
      </dsp:txXfrm>
    </dsp:sp>
    <dsp:sp modelId="{D3405F33-0D60-40A6-B81D-5EE96853C39E}">
      <dsp:nvSpPr>
        <dsp:cNvPr id="0" name=""/>
        <dsp:cNvSpPr/>
      </dsp:nvSpPr>
      <dsp:spPr>
        <a:xfrm rot="5400000">
          <a:off x="5945752" y="-4561012"/>
          <a:ext cx="1281553" cy="104142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веб-сторінка з </a:t>
          </a:r>
          <a:r>
            <a:rPr lang="uk-UA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геопросторовою</a:t>
          </a: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інформацією;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API</a:t>
          </a: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мережі зелених класів та шкіл;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379409" y="67891"/>
        <a:ext cx="10351680" cy="1156433"/>
      </dsp:txXfrm>
    </dsp:sp>
    <dsp:sp modelId="{BF89E11E-06F7-4CDD-84C1-29D62BE38F46}">
      <dsp:nvSpPr>
        <dsp:cNvPr id="0" name=""/>
        <dsp:cNvSpPr/>
      </dsp:nvSpPr>
      <dsp:spPr>
        <a:xfrm rot="5400000">
          <a:off x="-295587" y="2089720"/>
          <a:ext cx="1970584" cy="1379409"/>
        </a:xfrm>
        <a:prstGeom prst="chevron">
          <a:avLst/>
        </a:prstGeom>
        <a:solidFill>
          <a:schemeClr val="accent4">
            <a:hueOff val="5258335"/>
            <a:satOff val="-546"/>
            <a:lumOff val="12746"/>
            <a:alphaOff val="0"/>
          </a:schemeClr>
        </a:solidFill>
        <a:ln w="12700" cap="flat" cmpd="sng" algn="ctr">
          <a:solidFill>
            <a:schemeClr val="accent4">
              <a:hueOff val="5258335"/>
              <a:satOff val="-546"/>
              <a:lumOff val="1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2</a:t>
          </a:r>
          <a:endParaRPr lang="en-US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2483838"/>
        <a:ext cx="1379409" cy="591175"/>
      </dsp:txXfrm>
    </dsp:sp>
    <dsp:sp modelId="{39FCA051-415F-4B2D-8BF4-FEC6A1D6BE1E}">
      <dsp:nvSpPr>
        <dsp:cNvPr id="0" name=""/>
        <dsp:cNvSpPr/>
      </dsp:nvSpPr>
      <dsp:spPr>
        <a:xfrm rot="5400000">
          <a:off x="5946089" y="-2781257"/>
          <a:ext cx="1280880" cy="104142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258335"/>
              <a:satOff val="-546"/>
              <a:lumOff val="1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створення сторонніх інформаційних та аналітичних додатків; 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«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муніципального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моніторингу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»;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краудсорсінгова</a:t>
          </a: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кампанія;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379410" y="1847949"/>
        <a:ext cx="10351713" cy="1155826"/>
      </dsp:txXfrm>
    </dsp:sp>
    <dsp:sp modelId="{CA9128D4-4E78-4B0E-8EA1-E38F570B967A}">
      <dsp:nvSpPr>
        <dsp:cNvPr id="0" name=""/>
        <dsp:cNvSpPr/>
      </dsp:nvSpPr>
      <dsp:spPr>
        <a:xfrm rot="5400000">
          <a:off x="-295587" y="3861102"/>
          <a:ext cx="1970584" cy="1379409"/>
        </a:xfrm>
        <a:prstGeom prst="chevron">
          <a:avLst/>
        </a:prstGeom>
        <a:solidFill>
          <a:schemeClr val="accent4">
            <a:hueOff val="10516670"/>
            <a:satOff val="-1091"/>
            <a:lumOff val="25491"/>
            <a:alphaOff val="0"/>
          </a:schemeClr>
        </a:solidFill>
        <a:ln w="12700" cap="flat" cmpd="sng" algn="ctr">
          <a:solidFill>
            <a:schemeClr val="accent4">
              <a:hueOff val="10516670"/>
              <a:satOff val="-1091"/>
              <a:lumOff val="2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3</a:t>
          </a:r>
          <a:endParaRPr lang="en-US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 rot="-5400000">
        <a:off x="1" y="4255220"/>
        <a:ext cx="1379409" cy="591175"/>
      </dsp:txXfrm>
    </dsp:sp>
    <dsp:sp modelId="{4D103769-9F45-4973-8072-09B113FEB7C5}">
      <dsp:nvSpPr>
        <dsp:cNvPr id="0" name=""/>
        <dsp:cNvSpPr/>
      </dsp:nvSpPr>
      <dsp:spPr>
        <a:xfrm rot="5400000">
          <a:off x="5946089" y="-1001165"/>
          <a:ext cx="1280880" cy="104142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516670"/>
              <a:satOff val="-1091"/>
              <a:lumOff val="2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 оперативного оповіщення мешканців міста; 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рекомендаційний сервіс для будівельних компаній та торговців нерухомістю; 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інформаційний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сервіс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для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медичних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працівників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;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окремий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портал для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навчальної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та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наукової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 </a:t>
          </a:r>
          <a:r>
            <a:rPr lang="uk-UA" sz="1800" b="1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роботи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.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379410" y="3628041"/>
        <a:ext cx="10351713" cy="1155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8/2/2016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8/2/2016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4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gov.ua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242596"/>
            <a:ext cx="4846320" cy="5164710"/>
          </a:xfrm>
        </p:spPr>
        <p:txBody>
          <a:bodyPr>
            <a:normAutofit/>
          </a:bodyPr>
          <a:lstStyle/>
          <a:p>
            <a:pPr algn="ctr"/>
            <a:r>
              <a:rPr lang="en-US" sz="6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Eco</a:t>
            </a:r>
            <a:r>
              <a:rPr lang="en-US" sz="60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CITIZENS</a:t>
            </a:r>
            <a:r>
              <a:rPr lang="uk-UA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/>
            </a:r>
            <a:br>
              <a:rPr lang="uk-UA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/>
            </a:r>
            <a:br>
              <a:rPr lang="ru-RU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uk-UA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Публічна система екологічного моніторингу</a:t>
            </a:r>
            <a:endParaRPr lang="en-US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7829005" y="0"/>
            <a:ext cx="3248297" cy="200815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3200" y="6150114"/>
            <a:ext cx="1168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МОНІТОРИШ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uk-UA" sz="3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КОНТРОЛЮЄШ </a:t>
            </a:r>
            <a:r>
              <a:rPr lang="ru-RU" sz="3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uk-UA" sz="3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ЗМІНЮЄШ</a:t>
            </a:r>
            <a:r>
              <a:rPr lang="ru-RU" sz="3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СВІДОМО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!</a:t>
            </a:r>
            <a:endParaRPr lang="ru-RU" sz="3400" dirty="0"/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12" y="2038232"/>
            <a:ext cx="2048674" cy="13907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3320"/>
            <a:ext cx="2267038" cy="15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 b="7239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3" name="Прямокутник 2"/>
          <p:cNvSpPr/>
          <p:nvPr/>
        </p:nvSpPr>
        <p:spPr>
          <a:xfrm>
            <a:off x="3411941" y="641445"/>
            <a:ext cx="82978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Датчик освітлення.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Датчик вологості та температури.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Датчик 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диму та 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пилу.</a:t>
            </a:r>
          </a:p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Датчик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</a:t>
            </a:r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та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Додатково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лічильник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Гейгера та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соняч</a:t>
            </a:r>
            <a:r>
              <a:rPr lang="uk-UA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ної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радіації.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endParaRPr lang="uk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5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/>
          <p:cNvSpPr/>
          <p:nvPr/>
        </p:nvSpPr>
        <p:spPr>
          <a:xfrm rot="10800000">
            <a:off x="4702629" y="1191003"/>
            <a:ext cx="973144" cy="838492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2741338"/>
              </p:ext>
            </p:extLst>
          </p:nvPr>
        </p:nvGraphicFramePr>
        <p:xfrm>
          <a:off x="973144" y="121127"/>
          <a:ext cx="10182329" cy="6581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Businessman with a great idea Free Vec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0092" cy="28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9440093" y="186804"/>
            <a:ext cx="2525486" cy="15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9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5641" y="242319"/>
            <a:ext cx="11333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Smart Citizen</a:t>
            </a:r>
            <a:endParaRPr lang="en-US" sz="32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6" y="1044629"/>
            <a:ext cx="8191435" cy="5452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7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30" y="192505"/>
            <a:ext cx="11213419" cy="1183566"/>
          </a:xfrm>
        </p:spPr>
        <p:txBody>
          <a:bodyPr>
            <a:noAutofit/>
          </a:bodyPr>
          <a:lstStyle/>
          <a:p>
            <a:pPr algn="ctr"/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МОНІТОРИШ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КОНТРОЛЮЄШ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- 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/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ЗМІНЮЄШ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СВІДОМО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771" r="32500"/>
          <a:stretch/>
        </p:blipFill>
        <p:spPr>
          <a:xfrm>
            <a:off x="606530" y="1469759"/>
            <a:ext cx="3012969" cy="474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667" r="32500" b="6666"/>
          <a:stretch/>
        </p:blipFill>
        <p:spPr>
          <a:xfrm>
            <a:off x="4076700" y="1622602"/>
            <a:ext cx="3028950" cy="4437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875" t="32778" r="32396" b="6111"/>
          <a:stretch/>
        </p:blipFill>
        <p:spPr>
          <a:xfrm>
            <a:off x="7562851" y="1964616"/>
            <a:ext cx="4257098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7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2850" y="2548040"/>
            <a:ext cx="9371949" cy="1183566"/>
          </a:xfrm>
        </p:spPr>
        <p:txBody>
          <a:bodyPr>
            <a:normAutofit/>
          </a:bodyPr>
          <a:lstStyle/>
          <a:p>
            <a:pPr algn="ctr"/>
            <a:r>
              <a:rPr lang="uk-UA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Що далі?</a:t>
            </a:r>
            <a:endParaRPr lang="uk-UA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10" name="Content Placeholder 9" descr="Basic Cycle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496257"/>
              </p:ext>
            </p:extLst>
          </p:nvPr>
        </p:nvGraphicFramePr>
        <p:xfrm>
          <a:off x="5106928" y="197438"/>
          <a:ext cx="7003795" cy="649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" y="1097734"/>
            <a:ext cx="4982957" cy="4354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2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2850" y="2887674"/>
            <a:ext cx="9371949" cy="1183566"/>
          </a:xfrm>
        </p:spPr>
        <p:txBody>
          <a:bodyPr>
            <a:noAutofit/>
          </a:bodyPr>
          <a:lstStyle/>
          <a:p>
            <a:pPr algn="ctr"/>
            <a:r>
              <a:rPr lang="uk-UA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План</a:t>
            </a:r>
            <a:br>
              <a:rPr lang="uk-UA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uk-UA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заходів</a:t>
            </a:r>
            <a:endParaRPr lang="uk-UA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10" name="Content Placeholder 9" descr="Basic Cycle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2671491"/>
              </p:ext>
            </p:extLst>
          </p:nvPr>
        </p:nvGraphicFramePr>
        <p:xfrm>
          <a:off x="5106926" y="197438"/>
          <a:ext cx="7003795" cy="624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2083908"/>
            <a:ext cx="4867274" cy="456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025" y="197438"/>
            <a:ext cx="103199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ДЕМОКРАТІЯ:</a:t>
            </a:r>
          </a:p>
          <a:p>
            <a:r>
              <a:rPr lang="uk-UA" sz="3600" b="1" dirty="0" err="1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моніториш</a:t>
            </a:r>
            <a:r>
              <a:rPr lang="ru-RU" sz="36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, </a:t>
            </a:r>
            <a:r>
              <a:rPr lang="uk-UA" sz="36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контролюєш </a:t>
            </a:r>
            <a:r>
              <a:rPr lang="ru-RU" sz="36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– </a:t>
            </a:r>
          </a:p>
          <a:p>
            <a:r>
              <a:rPr lang="uk-UA" sz="36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ЗМІНЮЄШ</a:t>
            </a:r>
            <a:r>
              <a:rPr lang="ru-RU" sz="36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uk-UA" sz="36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СВІДОМО</a:t>
            </a:r>
            <a:r>
              <a:rPr lang="ru-RU" sz="36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!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27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764867" y="1132114"/>
            <a:ext cx="5207000" cy="55639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9141" y="366054"/>
            <a:ext cx="9371949" cy="1183566"/>
          </a:xfrm>
        </p:spPr>
        <p:txBody>
          <a:bodyPr>
            <a:normAutofit fontScale="90000"/>
          </a:bodyPr>
          <a:lstStyle/>
          <a:p>
            <a:pPr algn="ctr"/>
            <a:r>
              <a:rPr lang="uk-UA" sz="67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otum" panose="020B0600000101010101" pitchFamily="34" charset="-127"/>
              </a:rPr>
              <a:t>Фінансування</a:t>
            </a:r>
            <a:br>
              <a:rPr lang="uk-UA" sz="67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otum" panose="020B0600000101010101" pitchFamily="34" charset="-127"/>
              </a:rPr>
            </a:br>
            <a:r>
              <a:rPr lang="uk-UA" sz="3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otum" panose="020B0600000101010101" pitchFamily="34" charset="-127"/>
              </a:rPr>
              <a:t>(орієнтовні підрахунки)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834" y="151170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Всього : 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18 000</a:t>
            </a:r>
            <a:r>
              <a:rPr lang="pl-PL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$</a:t>
            </a:r>
            <a:endParaRPr lang="uk-U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Наявні кошти – 2 000 </a:t>
            </a:r>
            <a:r>
              <a:rPr lang="pl-PL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$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EGAP </a:t>
            </a:r>
            <a:r>
              <a:rPr lang="pl-P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12 000</a:t>
            </a:r>
            <a:r>
              <a:rPr lang="pl-PL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$</a:t>
            </a:r>
            <a:endParaRPr lang="uk-U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Краудфандинг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4 000 </a:t>
            </a:r>
            <a:r>
              <a:rPr lang="pl-PL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$</a:t>
            </a:r>
            <a:endParaRPr lang="uk-U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Датчики за рахунок бюджету громадських ініціатив </a:t>
            </a:r>
          </a:p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або за кошти </a:t>
            </a:r>
          </a:p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батьківського комітету. 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Гранди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5 датчиків будуть </a:t>
            </a:r>
          </a:p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безкоштовними.</a:t>
            </a:r>
            <a:endParaRPr lang="uk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0" name="Picture 2" descr="http://www.oritlaw.com/financ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47" y="5301663"/>
            <a:ext cx="1091915" cy="14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1565353"/>
            <a:ext cx="50207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Нам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необхідно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</a:p>
          <a:p>
            <a:pPr algn="just"/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Програмне забезпечення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Карта з </a:t>
            </a:r>
            <a:r>
              <a:rPr lang="uk-UA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геомітками</a:t>
            </a:r>
            <a:endParaRPr lang="uk-U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Додатки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  <p:pic>
        <p:nvPicPr>
          <p:cNvPr id="1026" name="Picture 2" descr="Громадський бюджет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55071"/>
            <a:ext cx="5079657" cy="15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tskrada.gov.ua/sites/default/files/a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31" y="3463948"/>
            <a:ext cx="2485483" cy="351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5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584" y="0"/>
            <a:ext cx="9371949" cy="1183566"/>
          </a:xfrm>
        </p:spPr>
        <p:txBody>
          <a:bodyPr>
            <a:normAutofit/>
          </a:bodyPr>
          <a:lstStyle/>
          <a:p>
            <a:pPr algn="ctr"/>
            <a:r>
              <a:rPr lang="uk-UA" sz="6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Dotum" panose="020B0600000101010101" pitchFamily="34" charset="-127"/>
              </a:rPr>
              <a:t>Кроки розвитку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21933013"/>
              </p:ext>
            </p:extLst>
          </p:nvPr>
        </p:nvGraphicFramePr>
        <p:xfrm>
          <a:off x="285139" y="1153474"/>
          <a:ext cx="11793650" cy="554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1888209"/>
          </a:xfrm>
        </p:spPr>
        <p:txBody>
          <a:bodyPr>
            <a:normAutofit/>
          </a:bodyPr>
          <a:lstStyle/>
          <a:p>
            <a:r>
              <a:rPr lang="uk-UA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Дякуємо за увагу!</a:t>
            </a:r>
            <a:endParaRPr 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8908869" y="0"/>
            <a:ext cx="3310345" cy="204651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2560" y="6092875"/>
            <a:ext cx="118465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МОНІТОРИШ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КОНТРОЛЮЄШ 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ЗМІНЮЄШ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СВІДОМО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!</a:t>
            </a:r>
            <a:endParaRPr lang="ru-RU" sz="3400" dirty="0"/>
          </a:p>
        </p:txBody>
      </p:sp>
    </p:spTree>
    <p:extLst>
      <p:ext uri="{BB962C8B-B14F-4D97-AF65-F5344CB8AC3E}">
        <p14:creationId xmlns:p14="http://schemas.microsoft.com/office/powerpoint/2010/main" val="3752628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186" y="-217714"/>
            <a:ext cx="9254067" cy="1183566"/>
          </a:xfrm>
        </p:spPr>
        <p:txBody>
          <a:bodyPr>
            <a:normAutofit/>
          </a:bodyPr>
          <a:lstStyle/>
          <a:p>
            <a:pPr algn="ctr"/>
            <a:r>
              <a:rPr lang="uk-UA" sz="4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Команда </a:t>
            </a:r>
            <a:r>
              <a:rPr lang="en-US" sz="48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Eco</a:t>
            </a:r>
            <a:r>
              <a:rPr lang="en-US" sz="4800" b="1" i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CITIZENS</a:t>
            </a:r>
            <a:endParaRPr lang="en-US" sz="44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22792" r="15488" b="6119"/>
          <a:stretch/>
        </p:blipFill>
        <p:spPr>
          <a:xfrm>
            <a:off x="1573680" y="1123406"/>
            <a:ext cx="9147078" cy="5451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0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ostongreenschools.org/wp-content/uploads/2014/06/GreenAppleScho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68161"/>
            <a:ext cx="12192001" cy="50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кутник 4"/>
          <p:cNvSpPr/>
          <p:nvPr/>
        </p:nvSpPr>
        <p:spPr>
          <a:xfrm>
            <a:off x="-40455" y="1188185"/>
            <a:ext cx="12272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u="sng" dirty="0" err="1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GreenClassroom</a:t>
            </a:r>
            <a:r>
              <a:rPr lang="en-US" sz="44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 – </a:t>
            </a:r>
            <a:r>
              <a:rPr lang="en-US" sz="4400" b="1" u="sng" dirty="0" err="1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GreenSchool</a:t>
            </a:r>
            <a:r>
              <a:rPr lang="en-US" sz="4400" b="1" u="sng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 - </a:t>
            </a:r>
            <a:r>
              <a:rPr lang="en-US" sz="4400" b="1" u="sng" dirty="0" err="1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GreenCity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5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2210485"/>
              </p:ext>
            </p:extLst>
          </p:nvPr>
        </p:nvGraphicFramePr>
        <p:xfrm>
          <a:off x="1688121" y="140677"/>
          <a:ext cx="8932985" cy="644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http://www.freeiconspng.com/uploads/school-icon-png-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20" y="18845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12679" y="4213170"/>
            <a:ext cx="1729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Школа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6" descr="http://freedesignfile.com/upload/2012/07/Teacher_Vectors-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48" y="4658690"/>
            <a:ext cx="1962224" cy="1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gradeinquiry.slc-sflu.edu.ph/images/pare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6" y="1650518"/>
            <a:ext cx="1775969" cy="177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mages.all-free-download.com/images/graphiclarge/set_of_cute_school_children_design_vector_52395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77" y="1884588"/>
            <a:ext cx="1807799" cy="17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6128" y="4658690"/>
            <a:ext cx="1900779" cy="1961604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32" y="32582"/>
            <a:ext cx="1224261" cy="157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069">
            <a:off x="2430871" y="71960"/>
            <a:ext cx="1304200" cy="151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6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2488242400"/>
              </p:ext>
            </p:extLst>
          </p:nvPr>
        </p:nvGraphicFramePr>
        <p:xfrm>
          <a:off x="368491" y="719666"/>
          <a:ext cx="114777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Прямокутник 14"/>
          <p:cNvSpPr/>
          <p:nvPr/>
        </p:nvSpPr>
        <p:spPr>
          <a:xfrm>
            <a:off x="2352406" y="-3609"/>
            <a:ext cx="76129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7 </a:t>
            </a:r>
            <a:r>
              <a:rPr lang="uk-UA" sz="4400" b="1" dirty="0" smtClean="0">
                <a:solidFill>
                  <a:srgbClr val="8BA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rPr>
              <a:t>кроків до Зеленої школи</a:t>
            </a:r>
          </a:p>
        </p:txBody>
      </p:sp>
      <p:sp>
        <p:nvSpPr>
          <p:cNvPr id="16" name="Прямоугольник 2"/>
          <p:cNvSpPr/>
          <p:nvPr/>
        </p:nvSpPr>
        <p:spPr>
          <a:xfrm>
            <a:off x="162560" y="6092875"/>
            <a:ext cx="118465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МОНІТОРИШ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КОНТРОЛЮЄШ 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ЗМІНЮЄШ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СВІДОМО</a:t>
            </a:r>
            <a:r>
              <a:rPr lang="ru-RU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!</a:t>
            </a:r>
            <a:endParaRPr lang="ru-RU" sz="3400" dirty="0"/>
          </a:p>
        </p:txBody>
      </p:sp>
    </p:spTree>
    <p:extLst>
      <p:ext uri="{BB962C8B-B14F-4D97-AF65-F5344CB8AC3E}">
        <p14:creationId xmlns:p14="http://schemas.microsoft.com/office/powerpoint/2010/main" val="58705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23803935"/>
              </p:ext>
            </p:extLst>
          </p:nvPr>
        </p:nvGraphicFramePr>
        <p:xfrm>
          <a:off x="0" y="9101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430123" y="109246"/>
            <a:ext cx="9371949" cy="11835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Smart Citizen</a:t>
            </a:r>
            <a:endParaRPr lang="en-US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2325" y="1620863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5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0 $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7537" y="2964974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00 $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1987" y="4309085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1 000 $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9334" y="5653196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000 $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6875" t="29629" r="37778" b="25680"/>
          <a:stretch/>
        </p:blipFill>
        <p:spPr>
          <a:xfrm>
            <a:off x="8238308" y="2795451"/>
            <a:ext cx="2966445" cy="2942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12" y="5137266"/>
            <a:ext cx="2400920" cy="1598112"/>
          </a:xfrm>
          <a:prstGeom prst="rect">
            <a:avLst/>
          </a:prstGeom>
        </p:spPr>
      </p:pic>
      <p:pic>
        <p:nvPicPr>
          <p:cNvPr id="13" name="Picture 2" descr="Компоненты для сборки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09" y="1231506"/>
            <a:ext cx="3849188" cy="17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3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-793750"/>
            <a:ext cx="12192000" cy="1646238"/>
          </a:xfrm>
        </p:spPr>
        <p:txBody>
          <a:bodyPr/>
          <a:lstStyle/>
          <a:p>
            <a:pPr algn="ctr"/>
            <a:r>
              <a:rPr lang="uk-UA" sz="4899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Відкриті </a:t>
            </a:r>
            <a:r>
              <a:rPr lang="uk-UA" sz="4899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дані</a:t>
            </a:r>
            <a:endParaRPr lang="en-US" sz="4899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852488"/>
            <a:ext cx="9387840" cy="528066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25120" y="5934670"/>
            <a:ext cx="11866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hlinkClick r:id="rId3"/>
              </a:rPr>
              <a:t>http://data.gov.ua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містить 50 наборів відкритих </a:t>
            </a:r>
          </a:p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даних 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стосовно екологічного напрямку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4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711"/>
            <a:ext cx="12000411" cy="1183566"/>
          </a:xfrm>
        </p:spPr>
        <p:txBody>
          <a:bodyPr>
            <a:noAutofit/>
          </a:bodyPr>
          <a:lstStyle/>
          <a:p>
            <a:pPr algn="ctr"/>
            <a:r>
              <a:rPr lang="uk-UA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Створення </a:t>
            </a:r>
            <a:r>
              <a:rPr lang="uk-UA" sz="40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геопросторової</a:t>
            </a:r>
            <a:r>
              <a:rPr lang="uk-UA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карти </a:t>
            </a:r>
            <a:br>
              <a:rPr lang="uk-UA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uk-UA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та додатку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1403" y="2822170"/>
            <a:ext cx="4786004" cy="3201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r="44863" b="14140"/>
          <a:stretch/>
        </p:blipFill>
        <p:spPr>
          <a:xfrm>
            <a:off x="8604421" y="2578838"/>
            <a:ext cx="2878961" cy="37480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10" y="2578838"/>
            <a:ext cx="5855432" cy="3237097"/>
          </a:xfrm>
          <a:prstGeom prst="rect">
            <a:avLst/>
          </a:prstGeom>
        </p:spPr>
      </p:pic>
      <p:pic>
        <p:nvPicPr>
          <p:cNvPr id="6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8" y="2168386"/>
            <a:ext cx="8169091" cy="4568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4408" r="15043" b="24422"/>
          <a:stretch/>
        </p:blipFill>
        <p:spPr>
          <a:xfrm>
            <a:off x="10441578" y="80931"/>
            <a:ext cx="1558833" cy="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28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270532A-D598-4F6B-B05D-F62B681804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0</TotalTime>
  <Words>382</Words>
  <Application>Microsoft Office PowerPoint</Application>
  <PresentationFormat>Широкоэкранный</PresentationFormat>
  <Paragraphs>103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Century Gothic</vt:lpstr>
      <vt:lpstr>Corbel</vt:lpstr>
      <vt:lpstr>Dotum</vt:lpstr>
      <vt:lpstr>Times New Roman</vt:lpstr>
      <vt:lpstr>Wingdings</vt:lpstr>
      <vt:lpstr>Ecology 16x9</vt:lpstr>
      <vt:lpstr>EcoCITIZENS  Публічна система екологічного моніторингу</vt:lpstr>
      <vt:lpstr>Команда EcoCITIZENS</vt:lpstr>
      <vt:lpstr>Презентация PowerPoint</vt:lpstr>
      <vt:lpstr>Презентация PowerPoint</vt:lpstr>
      <vt:lpstr>Презентация PowerPoint</vt:lpstr>
      <vt:lpstr>Презентация PowerPoint</vt:lpstr>
      <vt:lpstr>Відкриті дані</vt:lpstr>
      <vt:lpstr>Створення геопросторової карти  та додатку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МОНІТОРИШ, КОНТРОЛЮЄШ  -   ЗМІНЮЄШ СВІДОМО!</vt:lpstr>
      <vt:lpstr>Що далі?</vt:lpstr>
      <vt:lpstr>План заходів</vt:lpstr>
      <vt:lpstr>Фінансування (орієнтовні підрахунки) </vt:lpstr>
      <vt:lpstr>Кроки розвитку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2016-07-06T09:51:16Z</dcterms:created>
  <dcterms:modified xsi:type="dcterms:W3CDTF">2016-08-02T08:11:38Z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TC030988899991</vt:lpwstr>
  </property>
</Properties>
</file>